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3">
  <p:sldMasterIdLst>
    <p:sldMasterId id="2147483806" r:id="rId4"/>
  </p:sldMasterIdLst>
  <p:notesMasterIdLst>
    <p:notesMasterId r:id="rId40"/>
  </p:notesMasterIdLst>
  <p:handoutMasterIdLst>
    <p:handoutMasterId r:id="rId41"/>
  </p:handoutMasterIdLst>
  <p:sldIdLst>
    <p:sldId id="256" r:id="rId5"/>
    <p:sldId id="355" r:id="rId6"/>
    <p:sldId id="2481" r:id="rId7"/>
    <p:sldId id="356" r:id="rId8"/>
    <p:sldId id="2482" r:id="rId9"/>
    <p:sldId id="2485" r:id="rId10"/>
    <p:sldId id="2483" r:id="rId11"/>
    <p:sldId id="2215" r:id="rId12"/>
    <p:sldId id="2217" r:id="rId13"/>
    <p:sldId id="2218" r:id="rId14"/>
    <p:sldId id="2219" r:id="rId15"/>
    <p:sldId id="2220" r:id="rId16"/>
    <p:sldId id="2221" r:id="rId17"/>
    <p:sldId id="2222" r:id="rId18"/>
    <p:sldId id="2223" r:id="rId19"/>
    <p:sldId id="2224" r:id="rId20"/>
    <p:sldId id="2484" r:id="rId21"/>
    <p:sldId id="2225" r:id="rId22"/>
    <p:sldId id="2233" r:id="rId23"/>
    <p:sldId id="2232" r:id="rId24"/>
    <p:sldId id="2228" r:id="rId25"/>
    <p:sldId id="2229" r:id="rId26"/>
    <p:sldId id="2231" r:id="rId27"/>
    <p:sldId id="2227" r:id="rId28"/>
    <p:sldId id="2235" r:id="rId29"/>
    <p:sldId id="2237" r:id="rId30"/>
    <p:sldId id="2236" r:id="rId31"/>
    <p:sldId id="2487" r:id="rId32"/>
    <p:sldId id="2226" r:id="rId33"/>
    <p:sldId id="2488" r:id="rId34"/>
    <p:sldId id="2489" r:id="rId35"/>
    <p:sldId id="2490" r:id="rId36"/>
    <p:sldId id="2491" r:id="rId37"/>
    <p:sldId id="2486" r:id="rId38"/>
    <p:sldId id="2492" r:id="rId39"/>
  </p:sldIdLst>
  <p:sldSz cx="12192000" cy="6858000"/>
  <p:notesSz cx="6797675" cy="9926638"/>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Open Sans" panose="020B0606030504020204" pitchFamily="34" charset="0"/>
      <p:regular r:id="rId48"/>
      <p:bold r:id="rId49"/>
      <p:italic r:id="rId50"/>
      <p:boldItalic r:id="rId51"/>
    </p:embeddedFont>
    <p:embeddedFont>
      <p:font typeface="ShellBold" panose="00000800000000000000" pitchFamily="50" charset="0"/>
      <p:regular r:id="rId52"/>
      <p:bold r:id="rId53"/>
    </p:embeddedFont>
    <p:embeddedFont>
      <p:font typeface="ShellMedium" panose="00000600000000000000" pitchFamily="50"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540B05-8B85-4B1B-BB04-D38215A248FD}">
          <p14:sldIdLst>
            <p14:sldId id="256"/>
            <p14:sldId id="355"/>
            <p14:sldId id="2481"/>
            <p14:sldId id="356"/>
            <p14:sldId id="2482"/>
            <p14:sldId id="2485"/>
            <p14:sldId id="2483"/>
            <p14:sldId id="2215"/>
            <p14:sldId id="2217"/>
            <p14:sldId id="2218"/>
            <p14:sldId id="2219"/>
            <p14:sldId id="2220"/>
            <p14:sldId id="2221"/>
            <p14:sldId id="2222"/>
            <p14:sldId id="2223"/>
            <p14:sldId id="2224"/>
            <p14:sldId id="2484"/>
            <p14:sldId id="2225"/>
            <p14:sldId id="2233"/>
            <p14:sldId id="2232"/>
            <p14:sldId id="2228"/>
            <p14:sldId id="2229"/>
            <p14:sldId id="2231"/>
            <p14:sldId id="2227"/>
            <p14:sldId id="2235"/>
            <p14:sldId id="2237"/>
            <p14:sldId id="2236"/>
            <p14:sldId id="2487"/>
            <p14:sldId id="2226"/>
            <p14:sldId id="2488"/>
            <p14:sldId id="2489"/>
            <p14:sldId id="2490"/>
            <p14:sldId id="2491"/>
            <p14:sldId id="2486"/>
            <p14:sldId id="24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8648" autoAdjust="0"/>
  </p:normalViewPr>
  <p:slideViewPr>
    <p:cSldViewPr snapToGrid="0" snapToObjects="1" showGuides="1">
      <p:cViewPr varScale="1">
        <p:scale>
          <a:sx n="89" d="100"/>
          <a:sy n="89" d="100"/>
        </p:scale>
        <p:origin x="1260"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61" d="100"/>
          <a:sy n="61" d="100"/>
        </p:scale>
        <p:origin x="2712" y="84"/>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dirty="0">
              <a:latin typeface="ShellMedium" panose="00000600000000000000" pitchFamily="50" charset="0"/>
            </a:endParaRP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78688C09-A274-4C07-9395-CBE67C0DE912}" type="datetimeFigureOut">
              <a:rPr lang="en-GB" smtClean="0">
                <a:latin typeface="ShellMedium" panose="00000600000000000000" pitchFamily="50" charset="0"/>
              </a:rPr>
              <a:pPr/>
              <a:t>09/06/2024</a:t>
            </a:fld>
            <a:endParaRPr lang="en-GB" dirty="0">
              <a:latin typeface="ShellMedium" panose="00000600000000000000" pitchFamily="50" charset="0"/>
            </a:endParaRPr>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dirty="0">
              <a:latin typeface="ShellMedium" panose="00000600000000000000" pitchFamily="50" charset="0"/>
            </a:endParaRPr>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18B005D9-1AAC-4E6D-B9B3-BB8CB4FD9D30}" type="slidenum">
              <a:rPr lang="en-GB" smtClean="0">
                <a:latin typeface="ShellMedium" panose="00000600000000000000" pitchFamily="50" charset="0"/>
              </a:rPr>
              <a:pPr/>
              <a:t>‹#›</a:t>
            </a:fld>
            <a:endParaRPr lang="en-GB" dirty="0">
              <a:latin typeface="ShellMedium" panose="00000600000000000000" pitchFamily="50" charset="0"/>
            </a:endParaRPr>
          </a:p>
        </p:txBody>
      </p:sp>
    </p:spTree>
    <p:extLst>
      <p:ext uri="{BB962C8B-B14F-4D97-AF65-F5344CB8AC3E}">
        <p14:creationId xmlns:p14="http://schemas.microsoft.com/office/powerpoint/2010/main" val="296797357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Futura Medium" pitchFamily="2" charset="0"/>
              </a:defRPr>
            </a:lvl1pPr>
          </a:lstStyle>
          <a:p>
            <a:endParaRPr lang="en-GB" dirty="0">
              <a:latin typeface="ShellMedium" panose="00000600000000000000" pitchFamily="50" charset="0"/>
            </a:endParaRPr>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Futura Medium" pitchFamily="2" charset="0"/>
              </a:defRPr>
            </a:lvl1pPr>
          </a:lstStyle>
          <a:p>
            <a:fld id="{E8910CE4-810D-4C84-B7AD-48C304FEA169}" type="datetimeFigureOut">
              <a:rPr lang="en-GB" smtClean="0">
                <a:latin typeface="ShellMedium" panose="00000600000000000000" pitchFamily="50" charset="0"/>
              </a:rPr>
              <a:pPr/>
              <a:t>09/06/2024</a:t>
            </a:fld>
            <a:endParaRPr lang="en-GB" dirty="0">
              <a:latin typeface="ShellMedium" panose="00000600000000000000" pitchFamily="50" charset="0"/>
            </a:endParaRPr>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GB" dirty="0">
              <a:latin typeface="ShellMedium" panose="00000600000000000000" pitchFamily="50" charset="0"/>
            </a:endParaRPr>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Futura Medium" pitchFamily="2" charset="0"/>
              </a:defRPr>
            </a:lvl1pPr>
          </a:lstStyle>
          <a:p>
            <a:endParaRPr lang="en-GB" dirty="0">
              <a:latin typeface="ShellMedium" panose="00000600000000000000" pitchFamily="50" charset="0"/>
            </a:endParaRPr>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Futura Medium" pitchFamily="2" charset="0"/>
              </a:defRPr>
            </a:lvl1pPr>
          </a:lstStyle>
          <a:p>
            <a:fld id="{DE799493-6412-4470-9830-D005B358D66E}" type="slidenum">
              <a:rPr lang="en-GB" smtClean="0">
                <a:latin typeface="ShellMedium" panose="00000600000000000000" pitchFamily="50" charset="0"/>
              </a:rPr>
              <a:pPr/>
              <a:t>‹#›</a:t>
            </a:fld>
            <a:endParaRPr lang="en-GB" dirty="0">
              <a:latin typeface="ShellMedium" panose="00000600000000000000" pitchFamily="50" charset="0"/>
            </a:endParaRPr>
          </a:p>
        </p:txBody>
      </p:sp>
    </p:spTree>
    <p:extLst>
      <p:ext uri="{BB962C8B-B14F-4D97-AF65-F5344CB8AC3E}">
        <p14:creationId xmlns:p14="http://schemas.microsoft.com/office/powerpoint/2010/main" val="4162893719"/>
      </p:ext>
    </p:extLst>
  </p:cSld>
  <p:clrMap bg1="lt1" tx1="dk1" bg2="lt2" tx2="dk2" accent1="accent1" accent2="accent2" accent3="accent3" accent4="accent4" accent5="accent5" accent6="accent6" hlink="hlink" folHlink="folHlink"/>
  <p:hf sldNum="0" hdr="0" ftr="0" dt="0"/>
  <p:notesStyle>
    <a:lvl1pPr marL="0" algn="l" defTabSz="1219170" rtl="0" eaLnBrk="1" latinLnBrk="0" hangingPunct="1">
      <a:defRPr sz="1600" kern="1200">
        <a:solidFill>
          <a:schemeClr val="tx1"/>
        </a:solidFill>
        <a:latin typeface="ShellMedium" panose="00000600000000000000" pitchFamily="50" charset="0"/>
        <a:ea typeface="+mn-ea"/>
        <a:cs typeface="+mn-cs"/>
      </a:defRPr>
    </a:lvl1pPr>
    <a:lvl2pPr marL="609585" algn="l" defTabSz="1219170" rtl="0" eaLnBrk="1" latinLnBrk="0" hangingPunct="1">
      <a:defRPr sz="1600" kern="1200">
        <a:solidFill>
          <a:schemeClr val="tx1"/>
        </a:solidFill>
        <a:latin typeface="ShellMedium" panose="00000600000000000000" pitchFamily="50" charset="0"/>
        <a:ea typeface="+mn-ea"/>
        <a:cs typeface="+mn-cs"/>
      </a:defRPr>
    </a:lvl2pPr>
    <a:lvl3pPr marL="1219170" algn="l" defTabSz="1219170" rtl="0" eaLnBrk="1" latinLnBrk="0" hangingPunct="1">
      <a:defRPr sz="1600" kern="1200">
        <a:solidFill>
          <a:schemeClr val="tx1"/>
        </a:solidFill>
        <a:latin typeface="ShellMedium" panose="00000600000000000000" pitchFamily="50" charset="0"/>
        <a:ea typeface="+mn-ea"/>
        <a:cs typeface="+mn-cs"/>
      </a:defRPr>
    </a:lvl3pPr>
    <a:lvl4pPr marL="1828754" algn="l" defTabSz="1219170" rtl="0" eaLnBrk="1" latinLnBrk="0" hangingPunct="1">
      <a:defRPr sz="1600" kern="1200">
        <a:solidFill>
          <a:schemeClr val="tx1"/>
        </a:solidFill>
        <a:latin typeface="ShellMedium" panose="00000600000000000000" pitchFamily="50" charset="0"/>
        <a:ea typeface="+mn-ea"/>
        <a:cs typeface="+mn-cs"/>
      </a:defRPr>
    </a:lvl4pPr>
    <a:lvl5pPr marL="2438339" algn="l" defTabSz="1219170" rtl="0" eaLnBrk="1" latinLnBrk="0" hangingPunct="1">
      <a:defRPr sz="1600" kern="1200">
        <a:solidFill>
          <a:schemeClr val="tx1"/>
        </a:solidFill>
        <a:latin typeface="ShellMedium" panose="00000600000000000000" pitchFamily="50"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chtarget.com/searchitoperations/opinion/Forget-monitoring-alerts-turn-to-IT-root-cause-analysi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normAutofit/>
          </a:bodyPr>
          <a:lstStyle/>
          <a:p>
            <a:r>
              <a:rPr lang="en-GB" dirty="0">
                <a:latin typeface="ShellMedium" panose="00000600000000000000" pitchFamily="50" charset="0"/>
              </a:rPr>
              <a:t>Very small or nothing come from personal opinion all info are gathering by Plural sight but of course agree on all of them</a:t>
            </a:r>
          </a:p>
          <a:p>
            <a:r>
              <a:rPr lang="en-GB" dirty="0">
                <a:latin typeface="ShellMedium" panose="00000600000000000000" pitchFamily="50" charset="0"/>
              </a:rPr>
              <a:t>I tried to apply all of them in my working hours but probably not always I reach my goals</a:t>
            </a:r>
          </a:p>
        </p:txBody>
      </p:sp>
    </p:spTree>
    <p:extLst>
      <p:ext uri="{BB962C8B-B14F-4D97-AF65-F5344CB8AC3E}">
        <p14:creationId xmlns:p14="http://schemas.microsoft.com/office/powerpoint/2010/main" val="2414395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Praise I have to done more</a:t>
            </a:r>
          </a:p>
        </p:txBody>
      </p:sp>
    </p:spTree>
    <p:extLst>
      <p:ext uri="{BB962C8B-B14F-4D97-AF65-F5344CB8AC3E}">
        <p14:creationId xmlns:p14="http://schemas.microsoft.com/office/powerpoint/2010/main" val="20195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means it is always possible to stop to 2 </a:t>
            </a:r>
            <a:r>
              <a:rPr lang="en-GB" dirty="0" err="1"/>
              <a:t>iteractions</a:t>
            </a:r>
            <a:r>
              <a:rPr lang="en-GB" dirty="0"/>
              <a:t> </a:t>
            </a:r>
            <a:r>
              <a:rPr lang="en-GB" dirty="0" err="1"/>
              <a:t>byt</a:t>
            </a:r>
            <a:r>
              <a:rPr lang="en-GB" dirty="0"/>
              <a:t> you can try to do your best with example in the comments</a:t>
            </a:r>
          </a:p>
        </p:txBody>
      </p:sp>
    </p:spTree>
    <p:extLst>
      <p:ext uri="{BB962C8B-B14F-4D97-AF65-F5344CB8AC3E}">
        <p14:creationId xmlns:p14="http://schemas.microsoft.com/office/powerpoint/2010/main" val="104722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most  if you think that the earth is flat this is another option and the </a:t>
            </a:r>
            <a:r>
              <a:rPr lang="en-US" err="1"/>
              <a:t>probabilty</a:t>
            </a:r>
            <a:r>
              <a:rPr lang="en-US"/>
              <a:t> </a:t>
            </a:r>
            <a:r>
              <a:rPr lang="en-US" err="1"/>
              <a:t>tha</a:t>
            </a:r>
            <a:r>
              <a:rPr lang="en-US"/>
              <a:t> flat earth is between us in this room is not so small</a:t>
            </a:r>
          </a:p>
          <a:p>
            <a:r>
              <a:rPr lang="en-US"/>
              <a:t>Instead if you think about the whole time of the earth like 24 hours we lived only one second.</a:t>
            </a:r>
          </a:p>
          <a:p>
            <a:r>
              <a:rPr lang="it-IT">
                <a:solidFill>
                  <a:srgbClr val="202124"/>
                </a:solidFill>
                <a:latin typeface="Google Sans"/>
              </a:rPr>
              <a:t>The age of the </a:t>
            </a:r>
            <a:r>
              <a:rPr lang="it-IT" err="1">
                <a:solidFill>
                  <a:srgbClr val="202124"/>
                </a:solidFill>
                <a:latin typeface="Google Sans"/>
              </a:rPr>
              <a:t>earth</a:t>
            </a:r>
            <a:r>
              <a:rPr lang="it-IT">
                <a:solidFill>
                  <a:srgbClr val="202124"/>
                </a:solidFill>
                <a:latin typeface="Google Sans"/>
              </a:rPr>
              <a:t> </a:t>
            </a:r>
            <a:r>
              <a:rPr lang="it-IT" err="1">
                <a:solidFill>
                  <a:srgbClr val="202124"/>
                </a:solidFill>
                <a:latin typeface="Google Sans"/>
              </a:rPr>
              <a:t>is</a:t>
            </a:r>
            <a:r>
              <a:rPr lang="it-IT">
                <a:solidFill>
                  <a:srgbClr val="202124"/>
                </a:solidFill>
                <a:latin typeface="Google Sans"/>
              </a:rPr>
              <a:t> </a:t>
            </a:r>
            <a:r>
              <a:rPr lang="it-IT" err="1">
                <a:solidFill>
                  <a:srgbClr val="202124"/>
                </a:solidFill>
                <a:latin typeface="Google Sans"/>
              </a:rPr>
              <a:t>around</a:t>
            </a:r>
            <a:r>
              <a:rPr lang="it-IT">
                <a:solidFill>
                  <a:srgbClr val="202124"/>
                </a:solidFill>
                <a:latin typeface="Google Sans"/>
              </a:rPr>
              <a:t> 4,5 </a:t>
            </a:r>
            <a:r>
              <a:rPr lang="it-IT" err="1">
                <a:solidFill>
                  <a:srgbClr val="202124"/>
                </a:solidFill>
                <a:latin typeface="Google Sans"/>
              </a:rPr>
              <a:t>miliard</a:t>
            </a:r>
            <a:r>
              <a:rPr lang="it-IT">
                <a:solidFill>
                  <a:srgbClr val="202124"/>
                </a:solidFill>
                <a:latin typeface="Google Sans"/>
              </a:rPr>
              <a:t> of </a:t>
            </a:r>
            <a:r>
              <a:rPr lang="it-IT" err="1">
                <a:solidFill>
                  <a:srgbClr val="202124"/>
                </a:solidFill>
                <a:latin typeface="Google Sans"/>
              </a:rPr>
              <a:t>years</a:t>
            </a:r>
            <a:r>
              <a:rPr lang="it-IT">
                <a:solidFill>
                  <a:srgbClr val="202124"/>
                </a:solidFill>
                <a:latin typeface="Google Sans"/>
              </a:rPr>
              <a:t> un </a:t>
            </a:r>
            <a:r>
              <a:rPr lang="it-IT" err="1">
                <a:solidFill>
                  <a:srgbClr val="202124"/>
                </a:solidFill>
                <a:latin typeface="Google Sans"/>
              </a:rPr>
              <a:t>third</a:t>
            </a:r>
            <a:r>
              <a:rPr lang="it-IT">
                <a:solidFill>
                  <a:srgbClr val="202124"/>
                </a:solidFill>
                <a:latin typeface="Google Sans"/>
              </a:rPr>
              <a:t> of the </a:t>
            </a:r>
            <a:r>
              <a:rPr lang="it-IT" err="1">
                <a:solidFill>
                  <a:srgbClr val="202124"/>
                </a:solidFill>
                <a:latin typeface="Google Sans"/>
              </a:rPr>
              <a:t>univers</a:t>
            </a:r>
            <a:endParaRPr lang="it-IT" err="1">
              <a:solidFill>
                <a:srgbClr val="202124"/>
              </a:solidFill>
              <a:latin typeface="Google Sans"/>
              <a:ea typeface="Calibri" panose="020F0502020204030204"/>
              <a:cs typeface="Calibri" panose="020F0502020204030204"/>
            </a:endParaRPr>
          </a:p>
        </p:txBody>
      </p:sp>
    </p:spTree>
    <p:extLst>
      <p:ext uri="{BB962C8B-B14F-4D97-AF65-F5344CB8AC3E}">
        <p14:creationId xmlns:p14="http://schemas.microsoft.com/office/powerpoint/2010/main" val="417377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5625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0" i="0" dirty="0">
                <a:solidFill>
                  <a:srgbClr val="242424"/>
                </a:solidFill>
                <a:effectLst/>
                <a:latin typeface="source-serif-pro"/>
              </a:rPr>
              <a:t>The “</a:t>
            </a:r>
            <a:r>
              <a:rPr lang="en-US" b="0" i="1" dirty="0">
                <a:solidFill>
                  <a:srgbClr val="242424"/>
                </a:solidFill>
                <a:effectLst/>
                <a:latin typeface="source-serif-pro"/>
              </a:rPr>
              <a:t>Terse, Expressive, Does one thing</a:t>
            </a:r>
            <a:r>
              <a:rPr lang="en-US" b="0" i="0" dirty="0">
                <a:solidFill>
                  <a:srgbClr val="242424"/>
                </a:solidFill>
                <a:effectLst/>
                <a:latin typeface="source-serif-pro"/>
              </a:rPr>
              <a:t>” is most commonly known as </a:t>
            </a:r>
            <a:r>
              <a:rPr lang="en-US" b="1" i="0" dirty="0">
                <a:solidFill>
                  <a:srgbClr val="242424"/>
                </a:solidFill>
                <a:effectLst/>
                <a:latin typeface="source-serif-pro"/>
              </a:rPr>
              <a:t>TED Rule or TED Principle</a:t>
            </a:r>
            <a:r>
              <a:rPr lang="en-US" b="0" i="0" dirty="0">
                <a:solidFill>
                  <a:srgbClr val="242424"/>
                </a:solidFill>
                <a:effectLst/>
                <a:latin typeface="source-serif-pro"/>
              </a:rPr>
              <a:t>. Thus, Its main concept is naming of code should be easy to understand by everyone (software engineers). So, when writing a code. We should consider that our audience isn’t just a computer but also a human.</a:t>
            </a:r>
          </a:p>
          <a:p>
            <a:endParaRPr lang="en-US" b="0" i="0" dirty="0">
              <a:solidFill>
                <a:srgbClr val="242424"/>
              </a:solidFill>
              <a:effectLst/>
              <a:latin typeface="source-serif-pro"/>
            </a:endParaRPr>
          </a:p>
          <a:p>
            <a:pPr algn="l" fontAlgn="base"/>
            <a:r>
              <a:rPr lang="en-US" b="0" i="0" dirty="0">
                <a:solidFill>
                  <a:srgbClr val="3C3C3C"/>
                </a:solidFill>
                <a:effectLst/>
                <a:latin typeface="Open Sans" panose="020B0606030504020204" pitchFamily="34" charset="0"/>
              </a:rPr>
              <a:t>1. Seven Plus or Minus Two</a:t>
            </a:r>
          </a:p>
          <a:p>
            <a:pPr algn="l" fontAlgn="base"/>
            <a:r>
              <a:rPr lang="en-US" b="0" i="0" dirty="0">
                <a:solidFill>
                  <a:srgbClr val="3C3C3C"/>
                </a:solidFill>
                <a:effectLst/>
                <a:latin typeface="Open Sans" panose="020B0606030504020204" pitchFamily="34" charset="0"/>
              </a:rPr>
              <a:t>According to cognitive psychologist George A. Miller of Harvard University’s Department of Psychology, seven is a magic number. And the power of this ‘magic number’ is well worth considering when it comes to your business strategy.</a:t>
            </a:r>
          </a:p>
          <a:p>
            <a:pPr algn="l" fontAlgn="base"/>
            <a:r>
              <a:rPr lang="en-US" b="0" i="0" dirty="0">
                <a:solidFill>
                  <a:srgbClr val="3C3C3C"/>
                </a:solidFill>
                <a:effectLst/>
                <a:latin typeface="Open Sans" panose="020B0606030504020204" pitchFamily="34" charset="0"/>
              </a:rPr>
              <a:t> </a:t>
            </a:r>
          </a:p>
          <a:p>
            <a:pPr algn="l" fontAlgn="base"/>
            <a:r>
              <a:rPr lang="en-US" b="0" i="0" dirty="0">
                <a:solidFill>
                  <a:srgbClr val="3C3C3C"/>
                </a:solidFill>
                <a:effectLst/>
                <a:latin typeface="Open Sans" panose="020B0606030504020204" pitchFamily="34" charset="0"/>
              </a:rPr>
              <a:t>What makes no.7 so special?</a:t>
            </a:r>
          </a:p>
          <a:p>
            <a:pPr algn="l" fontAlgn="base"/>
            <a:r>
              <a:rPr lang="en-US" b="0" i="0" dirty="0">
                <a:solidFill>
                  <a:srgbClr val="3C3C3C"/>
                </a:solidFill>
                <a:effectLst/>
                <a:latin typeface="Open Sans" panose="020B0606030504020204" pitchFamily="34" charset="0"/>
              </a:rPr>
              <a:t>The number seven isn’t just associated with good luck in a card game – it’s also pivotal when it comes to our capacity as humans to process information – and the foundational paper, produced by Professor Miller, is one of psychology’s most cited papers in history. Also called ‘Miller’s Law’ it explains that people can only hold seven plus or minus two items, in their short-term memory at any one time and that the magic number of seven itself is the best for memory recall.</a:t>
            </a:r>
          </a:p>
          <a:p>
            <a:endParaRPr lang="en-GB" dirty="0"/>
          </a:p>
        </p:txBody>
      </p:sp>
    </p:spTree>
    <p:extLst>
      <p:ext uri="{BB962C8B-B14F-4D97-AF65-F5344CB8AC3E}">
        <p14:creationId xmlns:p14="http://schemas.microsoft.com/office/powerpoint/2010/main" val="190727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34860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l" rtl="0" fontAlgn="base"/>
            <a:endParaRPr lang="it-IT" b="1" i="1" u="none" strike="noStrike" dirty="0">
              <a:solidFill>
                <a:srgbClr val="404040"/>
              </a:solidFill>
              <a:effectLst/>
              <a:latin typeface="ShellMedium" panose="00000600000000000000" pitchFamily="50" charset="0"/>
            </a:endParaRPr>
          </a:p>
          <a:p>
            <a:pPr algn="l" rtl="0" fontAlgn="base"/>
            <a:r>
              <a:rPr lang="it-IT" b="1" i="1" u="none" strike="noStrike" dirty="0">
                <a:solidFill>
                  <a:srgbClr val="404040"/>
                </a:solidFill>
                <a:effectLst/>
                <a:latin typeface="ShellMedium" panose="00000600000000000000" pitchFamily="50" charset="0"/>
              </a:rPr>
              <a:t>5 why</a:t>
            </a:r>
          </a:p>
          <a:p>
            <a:pPr algn="l" rtl="0" fontAlgn="base"/>
            <a:endParaRPr lang="it-IT" b="1" i="1" u="none" strike="noStrike" dirty="0">
              <a:solidFill>
                <a:srgbClr val="404040"/>
              </a:solidFill>
              <a:effectLst/>
              <a:latin typeface="ShellMedium" panose="00000600000000000000" pitchFamily="50" charset="0"/>
            </a:endParaRPr>
          </a:p>
          <a:p>
            <a:pPr algn="l" rtl="0" fontAlgn="base"/>
            <a:r>
              <a:rPr lang="it-IT" b="1" i="1" u="none" strike="noStrike" dirty="0">
                <a:solidFill>
                  <a:srgbClr val="404040"/>
                </a:solidFill>
                <a:effectLst/>
                <a:latin typeface="ShellMedium" panose="00000600000000000000" pitchFamily="50" charset="0"/>
              </a:rPr>
              <a:t>What are the causes of Errors in Software?</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0" i="0" u="none" strike="noStrike" dirty="0">
                <a:solidFill>
                  <a:srgbClr val="404040"/>
                </a:solidFill>
                <a:effectLst/>
                <a:latin typeface="ShellMedium" panose="00000600000000000000" pitchFamily="50" charset="0"/>
              </a:rPr>
              <a:t>Here we will discuss some possible causes of these errors.</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Time pressure</a:t>
            </a:r>
            <a:r>
              <a:rPr lang="en-US" b="0" i="1" u="none" strike="noStrike" dirty="0">
                <a:solidFill>
                  <a:srgbClr val="404040"/>
                </a:solidFill>
                <a:effectLst/>
                <a:latin typeface="ShellMedium" panose="00000600000000000000" pitchFamily="50" charset="0"/>
              </a:rPr>
              <a:t>: At times, software development happens under limited / insufficient resources with unrealistic deadlines. Developers do not have enough time to test their code before delivering it to the testing team. Which, in turn, introduces errors.</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Human fallibility</a:t>
            </a:r>
            <a:r>
              <a:rPr lang="en-US" b="0" i="1" u="none" strike="noStrike" dirty="0">
                <a:solidFill>
                  <a:srgbClr val="404040"/>
                </a:solidFill>
                <a:effectLst/>
                <a:latin typeface="ShellMedium" panose="00000600000000000000" pitchFamily="50" charset="0"/>
              </a:rPr>
              <a:t>: Human beings are prone to make mistakes. It would be foolish to expect the software to be perfect, and without any flaws in it! Ironically, we have not yet discovered any other non-human agent that can develop software better than humans. Therefore, we continue to rely on human intelligence to develop software. Thereby, increasing the possibility of errors in it.</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Inexperienced or insufficiently skilled project participants</a:t>
            </a:r>
            <a:r>
              <a:rPr lang="en-US" b="0" i="1" u="none" strike="noStrike" dirty="0">
                <a:solidFill>
                  <a:srgbClr val="404040"/>
                </a:solidFill>
                <a:effectLst/>
                <a:latin typeface="ShellMedium" panose="00000600000000000000" pitchFamily="50" charset="0"/>
              </a:rPr>
              <a:t>: Allocation of correct work to the correct resource is fundamental for the success of any project. Team members should be assigned a task according to their skills and abilities. An inexperienced project participant may make mistakes if they don't have proper knowledge of the work. For example, a resource having a good understanding of the database but having limited knowledge of HTML/CSS is not suitable for designing a website</a:t>
            </a:r>
            <a:r>
              <a:rPr lang="en-US" b="0" i="0" u="none" strike="noStrike" dirty="0">
                <a:solidFill>
                  <a:srgbClr val="404040"/>
                </a:solidFill>
                <a:effectLst/>
                <a:latin typeface="ShellMedium" panose="00000600000000000000" pitchFamily="50" charset="0"/>
              </a:rPr>
              <a:t>.</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Miscommunication between project participants</a:t>
            </a:r>
            <a:r>
              <a:rPr lang="en-US" b="0" i="1" u="none" strike="noStrike" dirty="0">
                <a:solidFill>
                  <a:srgbClr val="404040"/>
                </a:solidFill>
                <a:effectLst/>
                <a:latin typeface="ShellMedium" panose="00000600000000000000" pitchFamily="50" charset="0"/>
              </a:rPr>
              <a:t>: Improper coordination &amp; poor communication between various departments in a project can result in disrupted progress. Conflicts can arise each time a project participant misinterprets or misunderstands the words or actions of another. For example, the business analyst does the requirement gathering, and then some other team member does the documentation of the requirements. Any miscommunication between the two can lead to incomplete/wrong requirement document, which, in turn, affects the design of the project</a:t>
            </a:r>
            <a:r>
              <a:rPr lang="en-US" b="0" i="0" u="none" strike="noStrike" dirty="0">
                <a:solidFill>
                  <a:srgbClr val="404040"/>
                </a:solidFill>
                <a:effectLst/>
                <a:latin typeface="ShellMedium" panose="00000600000000000000" pitchFamily="50" charset="0"/>
              </a:rPr>
              <a:t>.</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The complexity of the code, design, architecture, or the technology to be used</a:t>
            </a:r>
            <a:r>
              <a:rPr lang="en-US" b="0" i="1" u="none" strike="noStrike" dirty="0">
                <a:solidFill>
                  <a:srgbClr val="404040"/>
                </a:solidFill>
                <a:effectLst/>
                <a:latin typeface="ShellMedium" panose="00000600000000000000" pitchFamily="50" charset="0"/>
              </a:rPr>
              <a:t>:  As the complexity of the program, concerning code, design or technology increases, the software becomes more critical and more bugs appear. It is because our brains can only deal with a reasonable amount of complexity or change. Our minds may not be able to process complex information like the form of design, architecture or technology, etc. Therefore, resulting in low quality and erroneous coding</a:t>
            </a:r>
            <a:r>
              <a:rPr lang="en-US" b="0" i="0" u="none" strike="noStrike" dirty="0">
                <a:solidFill>
                  <a:srgbClr val="404040"/>
                </a:solidFill>
                <a:effectLst/>
                <a:latin typeface="ShellMedium" panose="00000600000000000000" pitchFamily="50" charset="0"/>
              </a:rPr>
              <a:t>.</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Misunderstandings about intra-system and inter-system interfaces</a:t>
            </a:r>
            <a:r>
              <a:rPr lang="en-US" b="0" i="1" u="none" strike="noStrike" dirty="0">
                <a:solidFill>
                  <a:srgbClr val="404040"/>
                </a:solidFill>
                <a:effectLst/>
                <a:latin typeface="ShellMedium" panose="00000600000000000000" pitchFamily="50" charset="0"/>
              </a:rPr>
              <a:t>: There are high chances of error while establishing an </a:t>
            </a:r>
            <a:r>
              <a:rPr lang="en-US" b="1" i="1" u="none" strike="noStrike" dirty="0">
                <a:solidFill>
                  <a:srgbClr val="404040"/>
                </a:solidFill>
                <a:effectLst/>
                <a:latin typeface="ShellMedium" panose="00000600000000000000" pitchFamily="50" charset="0"/>
              </a:rPr>
              <a:t>intra-system</a:t>
            </a:r>
            <a:r>
              <a:rPr lang="en-US" b="0" i="1" u="none" strike="noStrike" dirty="0">
                <a:solidFill>
                  <a:srgbClr val="404040"/>
                </a:solidFill>
                <a:effectLst/>
                <a:latin typeface="ShellMedium" panose="00000600000000000000" pitchFamily="50" charset="0"/>
              </a:rPr>
              <a:t>, and </a:t>
            </a:r>
            <a:r>
              <a:rPr lang="en-US" b="1" i="1" u="none" strike="noStrike" dirty="0">
                <a:solidFill>
                  <a:srgbClr val="404040"/>
                </a:solidFill>
                <a:effectLst/>
                <a:latin typeface="ShellMedium" panose="00000600000000000000" pitchFamily="50" charset="0"/>
              </a:rPr>
              <a:t>inter-system</a:t>
            </a:r>
            <a:r>
              <a:rPr lang="en-US" b="0" i="1" u="none" strike="noStrike" dirty="0">
                <a:solidFill>
                  <a:srgbClr val="404040"/>
                </a:solidFill>
                <a:effectLst/>
                <a:latin typeface="ShellMedium" panose="00000600000000000000" pitchFamily="50" charset="0"/>
              </a:rPr>
              <a:t> interfaces. Let's try to understand what is </a:t>
            </a:r>
            <a:r>
              <a:rPr lang="en-US" b="1" i="1" u="none" strike="noStrike" dirty="0">
                <a:solidFill>
                  <a:srgbClr val="404040"/>
                </a:solidFill>
                <a:effectLst/>
                <a:latin typeface="ShellMedium" panose="00000600000000000000" pitchFamily="50" charset="0"/>
              </a:rPr>
              <a:t>intra-system</a:t>
            </a:r>
            <a:r>
              <a:rPr lang="en-US" b="0" i="1" u="none" strike="noStrike" dirty="0">
                <a:solidFill>
                  <a:srgbClr val="404040"/>
                </a:solidFill>
                <a:effectLst/>
                <a:latin typeface="ShellMedium" panose="00000600000000000000" pitchFamily="50" charset="0"/>
              </a:rPr>
              <a:t> and </a:t>
            </a:r>
            <a:r>
              <a:rPr lang="en-US" b="1" i="1" u="none" strike="noStrike" dirty="0">
                <a:solidFill>
                  <a:srgbClr val="404040"/>
                </a:solidFill>
                <a:effectLst/>
                <a:latin typeface="ShellMedium" panose="00000600000000000000" pitchFamily="50" charset="0"/>
              </a:rPr>
              <a:t>inter-system</a:t>
            </a:r>
            <a:r>
              <a:rPr lang="en-US" b="0" i="1" u="none" strike="noStrike" dirty="0">
                <a:solidFill>
                  <a:srgbClr val="404040"/>
                </a:solidFill>
                <a:effectLst/>
                <a:latin typeface="ShellMedium" panose="00000600000000000000" pitchFamily="50" charset="0"/>
              </a:rPr>
              <a:t> interfaces mean:-</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Intra-system</a:t>
            </a:r>
            <a:r>
              <a:rPr lang="en-US" b="0" i="1" u="none" strike="noStrike" dirty="0">
                <a:solidFill>
                  <a:srgbClr val="404040"/>
                </a:solidFill>
                <a:effectLst/>
                <a:latin typeface="ShellMedium" panose="00000600000000000000" pitchFamily="50" charset="0"/>
              </a:rPr>
              <a:t> interface- It implies the integration of different modules/features within a system/application. For example, in an online shopping portal, we have three modules: </a:t>
            </a:r>
            <a:r>
              <a:rPr lang="en-US" b="1" i="1" u="none" strike="noStrike" dirty="0">
                <a:solidFill>
                  <a:srgbClr val="404040"/>
                </a:solidFill>
                <a:effectLst/>
                <a:latin typeface="ShellMedium" panose="00000600000000000000" pitchFamily="50" charset="0"/>
              </a:rPr>
              <a:t>online order, shipping, and supply chain</a:t>
            </a:r>
            <a:r>
              <a:rPr lang="en-US" b="0" i="1" u="none" strike="noStrike" dirty="0">
                <a:solidFill>
                  <a:srgbClr val="404040"/>
                </a:solidFill>
                <a:effectLst/>
                <a:latin typeface="ShellMedium" panose="00000600000000000000" pitchFamily="50" charset="0"/>
              </a:rPr>
              <a:t>. These three modules form the intra-system for the online shopping portal. When these different modules are combined, there is a possibility of errors in the final product.</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The inter-system</a:t>
            </a:r>
            <a:r>
              <a:rPr lang="en-US" b="0" i="1" u="none" strike="noStrike" dirty="0">
                <a:solidFill>
                  <a:srgbClr val="404040"/>
                </a:solidFill>
                <a:effectLst/>
                <a:latin typeface="ShellMedium" panose="00000600000000000000" pitchFamily="50" charset="0"/>
              </a:rPr>
              <a:t> interface- It is the compatibility of an application with other applications when operated together. For example, compatibility between smartphones and tablets while data transfer via Bluetooth.</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New, unfamiliar technologies</a:t>
            </a:r>
            <a:r>
              <a:rPr lang="en-US" b="0" i="1" u="none" strike="noStrike" dirty="0">
                <a:solidFill>
                  <a:srgbClr val="404040"/>
                </a:solidFill>
                <a:effectLst/>
                <a:latin typeface="ShellMedium" panose="00000600000000000000" pitchFamily="50" charset="0"/>
              </a:rPr>
              <a:t>: Sometimes, the developers and testers need to develop an application using a technique that is unknown to them. Lack of proper knowledge and understanding can lead to errors. At that time, they require a certain level of R &amp; D, brainstorming, and training to reach a reliable solution</a:t>
            </a:r>
            <a:r>
              <a:rPr lang="en-US" b="0" i="0" u="none" strike="noStrike" dirty="0">
                <a:solidFill>
                  <a:srgbClr val="404040"/>
                </a:solidFill>
                <a:effectLst/>
                <a:latin typeface="ShellMedium" panose="00000600000000000000" pitchFamily="50" charset="0"/>
              </a:rPr>
              <a:t>.</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1" i="1" u="none" strike="noStrike" dirty="0">
                <a:solidFill>
                  <a:srgbClr val="404040"/>
                </a:solidFill>
                <a:effectLst/>
                <a:latin typeface="ShellMedium" panose="00000600000000000000" pitchFamily="50" charset="0"/>
              </a:rPr>
              <a:t>Environmental conditions</a:t>
            </a:r>
            <a:r>
              <a:rPr lang="en-US" b="0" i="1" u="none" strike="noStrike" dirty="0">
                <a:solidFill>
                  <a:srgbClr val="404040"/>
                </a:solidFill>
                <a:effectLst/>
                <a:latin typeface="ShellMedium" panose="00000600000000000000" pitchFamily="50" charset="0"/>
              </a:rPr>
              <a:t>: Natural disasters, such as outbreaks of fires, floods, lightning, earthquakes, etc. can affect the computers. For example, a system may not work correctly if the software inside is affected by radiation, electromagnetic, or pollution.</a:t>
            </a:r>
            <a:r>
              <a:rPr lang="it-IT" b="0" i="0" dirty="0">
                <a:solidFill>
                  <a:srgbClr val="444444"/>
                </a:solidFill>
                <a:effectLst/>
                <a:latin typeface="ShellMedium" panose="00000600000000000000" pitchFamily="50" charset="0"/>
              </a:rPr>
              <a:t>​</a:t>
            </a:r>
            <a:endParaRPr lang="it-IT" b="0" i="0" dirty="0">
              <a:solidFill>
                <a:srgbClr val="444444"/>
              </a:solidFill>
              <a:effectLst/>
              <a:latin typeface="Calibri" panose="020F0502020204030204" pitchFamily="34" charset="0"/>
            </a:endParaRPr>
          </a:p>
          <a:p>
            <a:pPr algn="l" rtl="0" fontAlgn="base"/>
            <a:r>
              <a:rPr lang="en-US" b="0" i="0" dirty="0">
                <a:solidFill>
                  <a:srgbClr val="444444"/>
                </a:solidFill>
                <a:effectLst/>
                <a:latin typeface="Calibri" panose="020F0502020204030204" pitchFamily="34" charset="0"/>
              </a:rPr>
              <a:t>​</a:t>
            </a:r>
          </a:p>
          <a:p>
            <a:pPr algn="l" rtl="0" fontAlgn="base"/>
            <a:r>
              <a:rPr lang="en-US" b="1" i="0" u="none" strike="noStrike" dirty="0">
                <a:solidFill>
                  <a:srgbClr val="404040"/>
                </a:solidFill>
                <a:effectLst/>
                <a:latin typeface="ShellMedium" panose="00000600000000000000" pitchFamily="50" charset="0"/>
              </a:rPr>
              <a:t>Enlisted below are some of the benefits, you will get:</a:t>
            </a:r>
            <a:r>
              <a:rPr lang="en-US" b="0" i="0" dirty="0">
                <a:solidFill>
                  <a:srgbClr val="444444"/>
                </a:solidFill>
                <a:effectLst/>
                <a:latin typeface="ShellMedium" panose="00000600000000000000" pitchFamily="50" charset="0"/>
              </a:rPr>
              <a:t>​</a:t>
            </a:r>
            <a:endParaRPr lang="en-US" b="0" i="0" dirty="0">
              <a:solidFill>
                <a:srgbClr val="444444"/>
              </a:solidFill>
              <a:effectLst/>
              <a:latin typeface="Calibri" panose="020F050202020403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Prevent the reoccurrence of the same problem in the future.</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Eventually, reduce the number of defects reported over time.</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Reduces developmental costs and saves time.</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Improve the software development process and hence aiding quick delivery to market.</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Improves customer satisfaction.</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Boost productivity.</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Find hidden problems in the system.</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Aids in continuous improvement.</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1" i="0" u="none" strike="noStrike" dirty="0">
                <a:solidFill>
                  <a:srgbClr val="404040"/>
                </a:solidFill>
                <a:effectLst/>
                <a:latin typeface="ShellMedium" panose="00000600000000000000" pitchFamily="50" charset="0"/>
              </a:rPr>
              <a:t>Troubleshooting vs. root cause analysis</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RCA and troubleshooting are different processes. Troubleshooting and general problem-solving methodologies solve specific problems. For example, if an </a:t>
            </a:r>
            <a:r>
              <a:rPr lang="en-US" sz="1800" b="0" i="0" u="sng" strike="noStrike" dirty="0">
                <a:solidFill>
                  <a:srgbClr val="003C88"/>
                </a:solidFill>
                <a:effectLst/>
                <a:latin typeface="ShellMedium" panose="00000600000000000000" pitchFamily="50" charset="0"/>
                <a:hlinkClick r:id="rId3"/>
              </a:rPr>
              <a:t>application's health monitoring</a:t>
            </a:r>
            <a:r>
              <a:rPr lang="en-US" sz="1800" b="0" i="0" u="none" strike="noStrike" dirty="0">
                <a:solidFill>
                  <a:srgbClr val="404040"/>
                </a:solidFill>
                <a:effectLst/>
                <a:latin typeface="ShellMedium" panose="00000600000000000000" pitchFamily="50" charset="0"/>
              </a:rPr>
              <a:t> reveals that a software instance crashed and is unresponsive, the team may resolve the problem by restarting the software instance or rebooting the server.</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dirty="0">
                <a:solidFill>
                  <a:srgbClr val="404040"/>
                </a:solidFill>
                <a:effectLst/>
                <a:latin typeface="ShellMedium" panose="00000600000000000000" pitchFamily="50" charset="0"/>
              </a:rPr>
              <a:t>Root cause analysis for software defects, however, might reveal that the software becomes unresponsive because of a certain error condition. Perhaps the application can't access data, and the software isn't designed to handle such errors gracefully. In response, the team can release a software patch that addresses the error handling and will likely prevent the problem from recurring.</a:t>
            </a: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dirty="0">
                <a:solidFill>
                  <a:srgbClr val="444444"/>
                </a:solidFill>
                <a:effectLst/>
                <a:latin typeface="ShellMedium" panose="00000600000000000000" pitchFamily="50" charset="0"/>
              </a:rPr>
              <a:t>​</a:t>
            </a:r>
            <a:endParaRPr lang="en-US" sz="1800" b="0" i="0" dirty="0">
              <a:solidFill>
                <a:srgbClr val="444444"/>
              </a:solidFill>
              <a:effectLst/>
              <a:latin typeface="Arial" panose="020B0604020202020204" pitchFamily="34" charset="0"/>
            </a:endParaRPr>
          </a:p>
          <a:p>
            <a:pPr algn="l" rtl="0" fontAlgn="base"/>
            <a:r>
              <a:rPr lang="en-US" b="0" i="0" dirty="0">
                <a:solidFill>
                  <a:srgbClr val="444444"/>
                </a:solidFill>
                <a:effectLst/>
                <a:latin typeface="Calibri" panose="020F0502020204030204" pitchFamily="34" charset="0"/>
              </a:rPr>
              <a:t>​</a:t>
            </a:r>
          </a:p>
          <a:p>
            <a:endParaRPr lang="en-GB" dirty="0"/>
          </a:p>
        </p:txBody>
      </p:sp>
    </p:spTree>
    <p:extLst>
      <p:ext uri="{BB962C8B-B14F-4D97-AF65-F5344CB8AC3E}">
        <p14:creationId xmlns:p14="http://schemas.microsoft.com/office/powerpoint/2010/main" val="2711137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81263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7061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image refer to atomic commit</a:t>
            </a:r>
          </a:p>
        </p:txBody>
      </p:sp>
    </p:spTree>
    <p:extLst>
      <p:ext uri="{BB962C8B-B14F-4D97-AF65-F5344CB8AC3E}">
        <p14:creationId xmlns:p14="http://schemas.microsoft.com/office/powerpoint/2010/main" val="2837572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A4B8-F5C4-AE18-7882-BEA3B3C219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4EEDADD-64D8-7C0E-7DEF-32F9EA442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B98A3A5-5A4E-7CAE-0E3C-0AACD1BCB606}"/>
              </a:ext>
            </a:extLst>
          </p:cNvPr>
          <p:cNvSpPr>
            <a:spLocks noGrp="1"/>
          </p:cNvSpPr>
          <p:nvPr>
            <p:ph type="dt" sz="half" idx="10"/>
          </p:nvPr>
        </p:nvSpPr>
        <p:spPr/>
        <p:txBody>
          <a:bodyPr/>
          <a:lstStyle/>
          <a:p>
            <a:pPr>
              <a:defRPr/>
            </a:pPr>
            <a:endParaRPr lang="en-GB" noProof="1"/>
          </a:p>
        </p:txBody>
      </p:sp>
      <p:sp>
        <p:nvSpPr>
          <p:cNvPr id="5" name="Footer Placeholder 4">
            <a:extLst>
              <a:ext uri="{FF2B5EF4-FFF2-40B4-BE49-F238E27FC236}">
                <a16:creationId xmlns:a16="http://schemas.microsoft.com/office/drawing/2014/main" id="{F4172DF3-2CCB-76A9-87B6-980445461983}"/>
              </a:ext>
            </a:extLst>
          </p:cNvPr>
          <p:cNvSpPr>
            <a:spLocks noGrp="1"/>
          </p:cNvSpPr>
          <p:nvPr>
            <p:ph type="ftr" sz="quarter" idx="11"/>
          </p:nvPr>
        </p:nvSpPr>
        <p:spPr/>
        <p:txBody>
          <a:bodyPr/>
          <a:lstStyle/>
          <a:p>
            <a:pPr>
              <a:defRPr/>
            </a:pPr>
            <a:endParaRPr lang="en-GB" noProof="1"/>
          </a:p>
        </p:txBody>
      </p:sp>
      <p:sp>
        <p:nvSpPr>
          <p:cNvPr id="6" name="Slide Number Placeholder 5">
            <a:extLst>
              <a:ext uri="{FF2B5EF4-FFF2-40B4-BE49-F238E27FC236}">
                <a16:creationId xmlns:a16="http://schemas.microsoft.com/office/drawing/2014/main" id="{E0E013D2-20DC-A0E8-32E9-BA56A95A117B}"/>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2020940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90E4-0612-19A5-0E70-F75277D6B2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E7F4B9F-EEDA-7503-8D04-01BA965A36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651AA3-E595-E6C7-25E8-F5AA8C7D55B5}"/>
              </a:ext>
            </a:extLst>
          </p:cNvPr>
          <p:cNvSpPr>
            <a:spLocks noGrp="1"/>
          </p:cNvSpPr>
          <p:nvPr>
            <p:ph type="dt" sz="half" idx="10"/>
          </p:nvPr>
        </p:nvSpPr>
        <p:spPr/>
        <p:txBody>
          <a:bodyPr/>
          <a:lstStyle/>
          <a:p>
            <a:pPr>
              <a:defRPr/>
            </a:pPr>
            <a:endParaRPr lang="en-GB" noProof="1"/>
          </a:p>
        </p:txBody>
      </p:sp>
      <p:sp>
        <p:nvSpPr>
          <p:cNvPr id="5" name="Footer Placeholder 4">
            <a:extLst>
              <a:ext uri="{FF2B5EF4-FFF2-40B4-BE49-F238E27FC236}">
                <a16:creationId xmlns:a16="http://schemas.microsoft.com/office/drawing/2014/main" id="{93F8E0B8-C91E-3F30-6B44-679026D55B91}"/>
              </a:ext>
            </a:extLst>
          </p:cNvPr>
          <p:cNvSpPr>
            <a:spLocks noGrp="1"/>
          </p:cNvSpPr>
          <p:nvPr>
            <p:ph type="ftr" sz="quarter" idx="11"/>
          </p:nvPr>
        </p:nvSpPr>
        <p:spPr/>
        <p:txBody>
          <a:bodyPr/>
          <a:lstStyle/>
          <a:p>
            <a:pPr>
              <a:defRPr/>
            </a:pPr>
            <a:endParaRPr lang="en-GB" noProof="1"/>
          </a:p>
        </p:txBody>
      </p:sp>
      <p:sp>
        <p:nvSpPr>
          <p:cNvPr id="6" name="Slide Number Placeholder 5">
            <a:extLst>
              <a:ext uri="{FF2B5EF4-FFF2-40B4-BE49-F238E27FC236}">
                <a16:creationId xmlns:a16="http://schemas.microsoft.com/office/drawing/2014/main" id="{C3C6123C-213D-0600-EAAE-8323CCFB3709}"/>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4059548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A1CEC-1D7A-3575-A291-9A5ED9115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6F88F49-EA69-8CED-F1DB-425FA9B907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B7E69F-5E85-B29A-B691-5039BE5BBF68}"/>
              </a:ext>
            </a:extLst>
          </p:cNvPr>
          <p:cNvSpPr>
            <a:spLocks noGrp="1"/>
          </p:cNvSpPr>
          <p:nvPr>
            <p:ph type="dt" sz="half" idx="10"/>
          </p:nvPr>
        </p:nvSpPr>
        <p:spPr/>
        <p:txBody>
          <a:bodyPr/>
          <a:lstStyle/>
          <a:p>
            <a:pPr>
              <a:defRPr/>
            </a:pPr>
            <a:endParaRPr lang="en-GB" noProof="1"/>
          </a:p>
        </p:txBody>
      </p:sp>
      <p:sp>
        <p:nvSpPr>
          <p:cNvPr id="5" name="Footer Placeholder 4">
            <a:extLst>
              <a:ext uri="{FF2B5EF4-FFF2-40B4-BE49-F238E27FC236}">
                <a16:creationId xmlns:a16="http://schemas.microsoft.com/office/drawing/2014/main" id="{B7ACB6A6-7614-EFDE-A3AB-9CA7DC932584}"/>
              </a:ext>
            </a:extLst>
          </p:cNvPr>
          <p:cNvSpPr>
            <a:spLocks noGrp="1"/>
          </p:cNvSpPr>
          <p:nvPr>
            <p:ph type="ftr" sz="quarter" idx="11"/>
          </p:nvPr>
        </p:nvSpPr>
        <p:spPr/>
        <p:txBody>
          <a:bodyPr/>
          <a:lstStyle/>
          <a:p>
            <a:pPr>
              <a:defRPr/>
            </a:pPr>
            <a:endParaRPr lang="en-GB" noProof="1"/>
          </a:p>
        </p:txBody>
      </p:sp>
      <p:sp>
        <p:nvSpPr>
          <p:cNvPr id="6" name="Slide Number Placeholder 5">
            <a:extLst>
              <a:ext uri="{FF2B5EF4-FFF2-40B4-BE49-F238E27FC236}">
                <a16:creationId xmlns:a16="http://schemas.microsoft.com/office/drawing/2014/main" id="{D915FE8B-59C7-33E2-649B-A6FBE895A30E}"/>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1034470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03" name="Rectangle 102"/>
          <p:cNvSpPr/>
          <p:nvPr userDrawn="1"/>
        </p:nvSpPr>
        <p:spPr bwMode="gray">
          <a:xfrm>
            <a:off x="0" y="4313786"/>
            <a:ext cx="12192000" cy="254421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28" name="Rectangle 2"/>
          <p:cNvSpPr>
            <a:spLocks noGrp="1" noChangeArrowheads="1"/>
          </p:cNvSpPr>
          <p:nvPr userDrawn="1">
            <p:ph type="ctrTitle"/>
          </p:nvPr>
        </p:nvSpPr>
        <p:spPr>
          <a:xfrm>
            <a:off x="1779490" y="951614"/>
            <a:ext cx="9899747" cy="918000"/>
          </a:xfrm>
          <a:noFill/>
        </p:spPr>
        <p:txBody>
          <a:bodyPr lIns="0" tIns="0" rIns="0" anchor="ctr" anchorCtr="0"/>
          <a:lstStyle>
            <a:lvl1pPr>
              <a:lnSpc>
                <a:spcPct val="110000"/>
              </a:lnSpc>
              <a:defRPr sz="28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29" name="Rectangle 3"/>
          <p:cNvSpPr>
            <a:spLocks noGrp="1" noChangeArrowheads="1"/>
          </p:cNvSpPr>
          <p:nvPr userDrawn="1">
            <p:ph type="subTitle" idx="1"/>
          </p:nvPr>
        </p:nvSpPr>
        <p:spPr>
          <a:xfrm>
            <a:off x="1779490" y="3310197"/>
            <a:ext cx="9899747" cy="749808"/>
          </a:xfrm>
        </p:spPr>
        <p:txBody>
          <a:bodyPr anchor="b" anchorCtr="0"/>
          <a:lstStyle>
            <a:lvl1pPr marL="0" indent="0">
              <a:lnSpc>
                <a:spcPct val="100000"/>
              </a:lnSpc>
              <a:spcBef>
                <a:spcPct val="0"/>
              </a:spcBef>
              <a:spcAft>
                <a:spcPts val="0"/>
              </a:spcAft>
              <a:buFont typeface="Wingdings" pitchFamily="2" charset="2"/>
              <a:buNone/>
              <a:defRPr sz="1800" baseline="0">
                <a:solidFill>
                  <a:schemeClr val="tx1"/>
                </a:solidFill>
                <a:latin typeface="+mn-lt"/>
                <a:cs typeface="Arial" pitchFamily="34" charset="0"/>
              </a:defRPr>
            </a:lvl1pPr>
          </a:lstStyle>
          <a:p>
            <a:r>
              <a:rPr lang="en-GB"/>
              <a:t>Click to edit Master subtitle style</a:t>
            </a:r>
            <a:endParaRPr lang="en-GB" dirty="0"/>
          </a:p>
        </p:txBody>
      </p:sp>
      <p:sp>
        <p:nvSpPr>
          <p:cNvPr id="32" name="Text Placeholder 31"/>
          <p:cNvSpPr>
            <a:spLocks noGrp="1"/>
          </p:cNvSpPr>
          <p:nvPr userDrawn="1">
            <p:ph type="body" sz="quarter" idx="10" hasCustomPrompt="1"/>
          </p:nvPr>
        </p:nvSpPr>
        <p:spPr>
          <a:xfrm>
            <a:off x="1779490" y="4588235"/>
            <a:ext cx="7810528"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dirty="0"/>
              <a:t>Click to insert Author’s Name</a:t>
            </a:r>
          </a:p>
        </p:txBody>
      </p:sp>
      <p:sp>
        <p:nvSpPr>
          <p:cNvPr id="33" name="Text Placeholder 31"/>
          <p:cNvSpPr>
            <a:spLocks noGrp="1"/>
          </p:cNvSpPr>
          <p:nvPr userDrawn="1">
            <p:ph type="body" sz="quarter" idx="11" hasCustomPrompt="1"/>
          </p:nvPr>
        </p:nvSpPr>
        <p:spPr>
          <a:xfrm>
            <a:off x="1779490" y="4840064"/>
            <a:ext cx="7810528" cy="237600"/>
          </a:xfrm>
        </p:spPr>
        <p:txBody>
          <a:bodyPr anchor="t" anchorCtr="0"/>
          <a:lstStyle>
            <a:lvl1pPr>
              <a:lnSpc>
                <a:spcPct val="100000"/>
              </a:lnSpc>
              <a:buNone/>
              <a:defRPr sz="1400">
                <a:solidFill>
                  <a:schemeClr val="tx1"/>
                </a:solidFill>
                <a:latin typeface="+mn-lt"/>
              </a:defRPr>
            </a:lvl1pPr>
          </a:lstStyle>
          <a:p>
            <a:pPr lvl="0"/>
            <a:r>
              <a:rPr lang="en-GB" dirty="0"/>
              <a:t>Click to insert Role in Organisation</a:t>
            </a:r>
          </a:p>
        </p:txBody>
      </p:sp>
      <p:sp>
        <p:nvSpPr>
          <p:cNvPr id="25"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9" name="Rectangle 18" descr="&lt;Shell Yellow Bar&gt;" title="&lt;Shell Yellow Bar&gt;"/>
          <p:cNvSpPr/>
          <p:nvPr userDrawn="1"/>
        </p:nvSpPr>
        <p:spPr bwMode="gray">
          <a:xfrm>
            <a:off x="1778011" y="7619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8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Tree>
    <p:extLst>
      <p:ext uri="{BB962C8B-B14F-4D97-AF65-F5344CB8AC3E}">
        <p14:creationId xmlns:p14="http://schemas.microsoft.com/office/powerpoint/2010/main" val="271993374"/>
      </p:ext>
    </p:extLst>
  </p:cSld>
  <p:clrMapOvr>
    <a:masterClrMapping/>
  </p:clrMapOvr>
  <p:transition/>
  <p:extLst>
    <p:ext uri="{DCECCB84-F9BA-43D5-87BE-67443E8EF086}">
      <p15:sldGuideLst xmlns:p15="http://schemas.microsoft.com/office/powerpoint/2012/main">
        <p15:guide id="1" pos="198">
          <p15:clr>
            <a:srgbClr val="FBAE40"/>
          </p15:clr>
        </p15:guide>
        <p15:guide id="4" pos="7357">
          <p15:clr>
            <a:srgbClr val="FBAE40"/>
          </p15:clr>
        </p15:guide>
        <p15:guide id="5" pos="1121">
          <p15:clr>
            <a:srgbClr val="FBAE40"/>
          </p15:clr>
        </p15:guide>
        <p15:guide id="6" orient="horz" pos="4074">
          <p15:clr>
            <a:srgbClr val="FBAE40"/>
          </p15:clr>
        </p15:guide>
        <p15:guide id="7"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4"/>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sz="2400" b="0" kern="1200" cap="none" baseline="0" noProof="0" dirty="0" smtClean="0">
                <a:solidFill>
                  <a:schemeClr val="tx1"/>
                </a:solidFill>
                <a:latin typeface="ShellBold" panose="00000800000000000000" pitchFamily="50" charset="0"/>
                <a:ea typeface="+mj-ea"/>
                <a:cs typeface="+mj-cs"/>
              </a:defRPr>
            </a:lvl1pPr>
          </a:lstStyle>
          <a:p>
            <a:pPr lvl="0"/>
            <a:r>
              <a:rPr lang="en-GB" noProof="0"/>
              <a:t>Click to edit Master title style</a:t>
            </a:r>
            <a:endParaRPr lang="en-GB" noProof="0" dirty="0"/>
          </a:p>
        </p:txBody>
      </p:sp>
      <p:sp>
        <p:nvSpPr>
          <p:cNvPr id="11" name="Content Placeholder 9"/>
          <p:cNvSpPr>
            <a:spLocks noGrp="1"/>
          </p:cNvSpPr>
          <p:nvPr>
            <p:ph sz="quarter" idx="11"/>
          </p:nvPr>
        </p:nvSpPr>
        <p:spPr>
          <a:xfrm>
            <a:off x="508000" y="1528763"/>
            <a:ext cx="11171238" cy="4830762"/>
          </a:xfrm>
        </p:spPr>
        <p:txBody>
          <a:bodyPr/>
          <a:lstStyle>
            <a:lvl1pPr marL="0" indent="0" defTabSz="357708">
              <a:lnSpc>
                <a:spcPct val="140000"/>
              </a:lnSpc>
              <a:spcBef>
                <a:spcPts val="0"/>
              </a:spcBef>
              <a:defRPr sz="1400"/>
            </a:lvl1pPr>
            <a:lvl2pPr marL="176400" indent="-176400" defTabSz="357708">
              <a:lnSpc>
                <a:spcPct val="140000"/>
              </a:lnSpc>
              <a:spcBef>
                <a:spcPts val="0"/>
              </a:spcBef>
              <a:defRPr sz="1400"/>
            </a:lvl2pPr>
            <a:lvl3pPr marL="354200" indent="-177800" defTabSz="357708">
              <a:lnSpc>
                <a:spcPct val="140000"/>
              </a:lnSpc>
              <a:spcBef>
                <a:spcPts val="0"/>
              </a:spcBef>
              <a:buClr>
                <a:schemeClr val="tx1"/>
              </a:buClr>
              <a:buSzPct val="75000"/>
              <a:buFont typeface="Wingdings" pitchFamily="2" charset="2"/>
              <a:buChar char=""/>
              <a:defRPr sz="1400"/>
            </a:lvl3pPr>
            <a:lvl4pPr marL="532000" indent="-177800" defTabSz="357708">
              <a:lnSpc>
                <a:spcPct val="140000"/>
              </a:lnSpc>
              <a:spcBef>
                <a:spcPts val="0"/>
              </a:spcBef>
              <a:buClr>
                <a:schemeClr val="tx1"/>
              </a:buClr>
              <a:buSzPct val="75000"/>
              <a:buFont typeface="Wingdings" pitchFamily="2" charset="2"/>
              <a:buChar char=""/>
              <a:defRPr sz="1400"/>
            </a:lvl4pPr>
            <a:lvl5pPr marL="684400" indent="-152400" defTabSz="357708">
              <a:lnSpc>
                <a:spcPct val="140000"/>
              </a:lnSpc>
              <a:spcBef>
                <a:spcPts val="0"/>
              </a:spcBef>
              <a:buClr>
                <a:schemeClr val="tx1"/>
              </a:buClr>
              <a:buSzPct val="75000"/>
              <a:buFont typeface="Wingdings" pitchFamily="2" charset="2"/>
              <a:buChar char=""/>
              <a:tabLst/>
              <a:defRPr sz="1200"/>
            </a:lvl5pPr>
            <a:lvl6pPr marL="824100" indent="-139700" defTabSz="357708">
              <a:lnSpc>
                <a:spcPct val="140000"/>
              </a:lnSpc>
              <a:buClr>
                <a:schemeClr val="tx1"/>
              </a:buClr>
              <a:buSzPct val="75000"/>
              <a:buFont typeface="Wingdings" pitchFamily="2" charset="2"/>
              <a:buChar char=""/>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3292047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ight Image White Background">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0D4A30F7-8DB7-C34C-8CCB-ED5D93297584}"/>
              </a:ext>
            </a:extLst>
          </p:cNvPr>
          <p:cNvSpPr>
            <a:spLocks noGrp="1"/>
          </p:cNvSpPr>
          <p:nvPr>
            <p:ph type="pic" sz="quarter" idx="13"/>
          </p:nvPr>
        </p:nvSpPr>
        <p:spPr>
          <a:xfrm>
            <a:off x="7505103" y="1265633"/>
            <a:ext cx="4323276" cy="5312967"/>
          </a:xfrm>
          <a:prstGeom prst="rect">
            <a:avLst/>
          </a:prstGeom>
        </p:spPr>
        <p:txBody>
          <a:bodyPr/>
          <a:lstStyle>
            <a:lvl1pPr marL="0" indent="0" algn="ctr">
              <a:buNone/>
              <a:defRPr sz="800"/>
            </a:lvl1pPr>
          </a:lstStyle>
          <a:p>
            <a:r>
              <a:rPr lang="en-US"/>
              <a:t>Click icon to add picture</a:t>
            </a:r>
            <a:endParaRPr lang="uk-UA"/>
          </a:p>
        </p:txBody>
      </p:sp>
      <p:sp>
        <p:nvSpPr>
          <p:cNvPr id="23" name="Text Placeholder 9">
            <a:extLst>
              <a:ext uri="{FF2B5EF4-FFF2-40B4-BE49-F238E27FC236}">
                <a16:creationId xmlns:a16="http://schemas.microsoft.com/office/drawing/2014/main" id="{B98EC412-A517-7841-AD7A-EA5D6B7F4F9B}"/>
              </a:ext>
            </a:extLst>
          </p:cNvPr>
          <p:cNvSpPr>
            <a:spLocks noGrp="1"/>
          </p:cNvSpPr>
          <p:nvPr>
            <p:ph type="body" sz="quarter" idx="10" hasCustomPrompt="1"/>
          </p:nvPr>
        </p:nvSpPr>
        <p:spPr>
          <a:xfrm>
            <a:off x="1041731" y="134988"/>
            <a:ext cx="9603175" cy="347613"/>
          </a:xfrm>
          <a:prstGeom prst="rect">
            <a:avLst/>
          </a:prstGeom>
        </p:spPr>
        <p:txBody>
          <a:bodyPr lIns="0" tIns="0" rIns="0" bIns="0" anchor="ctr" anchorCtr="0"/>
          <a:lstStyle>
            <a:lvl1pPr marL="0" indent="0" algn="l">
              <a:lnSpc>
                <a:spcPct val="100000"/>
              </a:lnSpc>
              <a:spcBef>
                <a:spcPts val="0"/>
              </a:spcBef>
              <a:buNone/>
              <a:defRPr sz="2400" b="1" i="0" cap="none" spc="0" baseline="0">
                <a:solidFill>
                  <a:srgbClr val="043962"/>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a:t>Title</a:t>
            </a:r>
          </a:p>
        </p:txBody>
      </p:sp>
      <p:sp>
        <p:nvSpPr>
          <p:cNvPr id="24" name="Text Placeholder 9">
            <a:extLst>
              <a:ext uri="{FF2B5EF4-FFF2-40B4-BE49-F238E27FC236}">
                <a16:creationId xmlns:a16="http://schemas.microsoft.com/office/drawing/2014/main" id="{A773A084-B15D-C542-AC13-1B8474AF32EC}"/>
              </a:ext>
            </a:extLst>
          </p:cNvPr>
          <p:cNvSpPr>
            <a:spLocks noGrp="1"/>
          </p:cNvSpPr>
          <p:nvPr>
            <p:ph type="body" sz="quarter" idx="11" hasCustomPrompt="1"/>
          </p:nvPr>
        </p:nvSpPr>
        <p:spPr>
          <a:xfrm>
            <a:off x="1041731" y="597921"/>
            <a:ext cx="9603175" cy="341879"/>
          </a:xfrm>
          <a:prstGeom prst="rect">
            <a:avLst/>
          </a:prstGeom>
        </p:spPr>
        <p:txBody>
          <a:bodyPr lIns="0" tIns="0" rIns="0" bIns="0" anchor="ctr" anchorCtr="0"/>
          <a:lstStyle>
            <a:lvl1pPr marL="0" indent="0" algn="l">
              <a:lnSpc>
                <a:spcPct val="100000"/>
              </a:lnSpc>
              <a:spcBef>
                <a:spcPts val="0"/>
              </a:spcBef>
              <a:buNone/>
              <a:defRPr sz="16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pPr lvl="0"/>
            <a:r>
              <a:rPr lang="en-US"/>
              <a:t>Subtitle</a:t>
            </a:r>
          </a:p>
        </p:txBody>
      </p:sp>
    </p:spTree>
    <p:extLst>
      <p:ext uri="{BB962C8B-B14F-4D97-AF65-F5344CB8AC3E}">
        <p14:creationId xmlns:p14="http://schemas.microsoft.com/office/powerpoint/2010/main" val="42558605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6" name="Rectangle 25"/>
          <p:cNvSpPr/>
          <p:nvPr userDrawn="1"/>
        </p:nvSpPr>
        <p:spPr bwMode="gray">
          <a:xfrm>
            <a:off x="1" y="4313784"/>
            <a:ext cx="12192000" cy="25442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27" name="Rectangle 26" descr="&lt;Shell Yellow Bar&gt;" title="&lt;Shell Yellow Bar&gt;"/>
          <p:cNvSpPr/>
          <p:nvPr userDrawn="1"/>
        </p:nvSpPr>
        <p:spPr bwMode="gray">
          <a:xfrm>
            <a:off x="761993" y="1524000"/>
            <a:ext cx="1269984" cy="75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8" name="Title 1"/>
          <p:cNvSpPr>
            <a:spLocks noGrp="1"/>
          </p:cNvSpPr>
          <p:nvPr>
            <p:ph type="title"/>
          </p:nvPr>
        </p:nvSpPr>
        <p:spPr>
          <a:xfrm>
            <a:off x="763200" y="2636980"/>
            <a:ext cx="6397451" cy="1362075"/>
          </a:xfrm>
          <a:prstGeom prst="rect">
            <a:avLst/>
          </a:prstGeom>
        </p:spPr>
        <p:txBody>
          <a:bodyPr lIns="0" tIns="0" rIns="0" bIns="0"/>
          <a:lstStyle>
            <a:lvl1pPr algn="l">
              <a:defRPr sz="1400" b="0" cap="none" baseline="0">
                <a:solidFill>
                  <a:schemeClr val="tx1"/>
                </a:solidFill>
                <a:latin typeface="ShellBold" panose="00000800000000000000" pitchFamily="50" charset="0"/>
              </a:defRPr>
            </a:lvl1pPr>
          </a:lstStyle>
          <a:p>
            <a:r>
              <a:rPr lang="en-GB"/>
              <a:t>Click to edit Master title style</a:t>
            </a:r>
            <a:endParaRPr lang="en-GB" dirty="0"/>
          </a:p>
        </p:txBody>
      </p:sp>
      <p:sp>
        <p:nvSpPr>
          <p:cNvPr id="25" name="Text Placeholder 2"/>
          <p:cNvSpPr>
            <a:spLocks noGrp="1"/>
          </p:cNvSpPr>
          <p:nvPr>
            <p:ph type="body" idx="1"/>
          </p:nvPr>
        </p:nvSpPr>
        <p:spPr>
          <a:xfrm>
            <a:off x="763200" y="1696947"/>
            <a:ext cx="6397451" cy="821230"/>
          </a:xfrm>
          <a:prstGeom prst="rect">
            <a:avLst/>
          </a:prstGeom>
        </p:spPr>
        <p:txBody>
          <a:bodyPr lIns="0" tIns="0" rIns="0" bIns="0" anchor="t" anchorCtr="0"/>
          <a:lstStyle>
            <a:lvl1pPr marL="0" indent="0">
              <a:lnSpc>
                <a:spcPct val="100000"/>
              </a:lnSpc>
              <a:spcAft>
                <a:spcPts val="0"/>
              </a:spcAft>
              <a:buNone/>
              <a:defRPr sz="2800" b="0" cap="none" baseline="0">
                <a:solidFill>
                  <a:schemeClr val="tx1"/>
                </a:solidFill>
                <a:latin typeface="ShellBold" panose="00000800000000000000" pitchFamily="50"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a:t>Click to edit Master text styles</a:t>
            </a:r>
            <a:endParaRPr lang="en-GB" dirty="0"/>
          </a:p>
        </p:txBody>
      </p:sp>
      <p:sp>
        <p:nvSpPr>
          <p:cNvPr id="34" name="Text Placeholder 13"/>
          <p:cNvSpPr>
            <a:spLocks noGrp="1"/>
          </p:cNvSpPr>
          <p:nvPr>
            <p:ph type="body" sz="quarter" idx="13" hasCustomPrompt="1"/>
          </p:nvPr>
        </p:nvSpPr>
        <p:spPr bwMode="gray">
          <a:xfrm>
            <a:off x="7402833" y="1924112"/>
            <a:ext cx="4274842" cy="2930523"/>
          </a:xfrm>
          <a:prstGeom prst="rect">
            <a:avLst/>
          </a:prstGeom>
        </p:spPr>
        <p:txBody>
          <a:bodyPr lIns="0" tIns="0" rIns="0" bIns="0"/>
          <a:lstStyle>
            <a:lvl1pPr marL="0" algn="r" defTabSz="1219170" rtl="0" eaLnBrk="1" latinLnBrk="0" hangingPunct="1">
              <a:lnSpc>
                <a:spcPct val="100000"/>
              </a:lnSpc>
              <a:buClr>
                <a:srgbClr val="DD1D21"/>
              </a:buClr>
              <a:buSzPct val="85000"/>
              <a:buNone/>
              <a:tabLst>
                <a:tab pos="1081088" algn="l"/>
              </a:tabLst>
              <a:defRPr lang="en-GB" sz="20000" kern="10000" spc="-1000" baseline="0" dirty="0">
                <a:ln w="3175">
                  <a:noFill/>
                </a:ln>
                <a:solidFill>
                  <a:schemeClr val="accent1"/>
                </a:solidFill>
                <a:latin typeface="ShellBold" panose="00000800000000000000" pitchFamily="50" charset="0"/>
                <a:ea typeface="ShellMedium" panose="00000600000000000000" pitchFamily="50" charset="0"/>
                <a:cs typeface="ShellBold" panose="00000800000000000000" pitchFamily="50" charset="0"/>
              </a:defRPr>
            </a:lvl1pPr>
          </a:lstStyle>
          <a:p>
            <a:pPr lvl="0"/>
            <a:r>
              <a:rPr lang="en-GB" dirty="0"/>
              <a:t>0.0</a:t>
            </a:r>
          </a:p>
        </p:txBody>
      </p:sp>
    </p:spTree>
    <p:extLst>
      <p:ext uri="{BB962C8B-B14F-4D97-AF65-F5344CB8AC3E}">
        <p14:creationId xmlns:p14="http://schemas.microsoft.com/office/powerpoint/2010/main" val="342782679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defRPr>
            </a:lvl1pPr>
          </a:lstStyle>
          <a:p>
            <a:pPr lvl="0"/>
            <a:r>
              <a:rPr lang="en-US" noProof="0"/>
              <a:t>Click to edit Master title style</a:t>
            </a:r>
            <a:endParaRPr lang="en-GB" noProof="0"/>
          </a:p>
        </p:txBody>
      </p:sp>
      <p:sp>
        <p:nvSpPr>
          <p:cNvPr id="10" name="Content Placeholder 9"/>
          <p:cNvSpPr>
            <a:spLocks noGrp="1"/>
          </p:cNvSpPr>
          <p:nvPr>
            <p:ph sz="quarter" idx="11"/>
          </p:nvPr>
        </p:nvSpPr>
        <p:spPr>
          <a:xfrm>
            <a:off x="508000" y="1528763"/>
            <a:ext cx="11171238" cy="4830761"/>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2">
            <a:extLst>
              <a:ext uri="{FF2B5EF4-FFF2-40B4-BE49-F238E27FC236}">
                <a16:creationId xmlns:a16="http://schemas.microsoft.com/office/drawing/2014/main" id="{19362A2D-84E7-461E-84D5-CDD7C9DE52B6}"/>
              </a:ext>
            </a:extLst>
          </p:cNvPr>
          <p:cNvSpPr>
            <a:spLocks noGrp="1"/>
          </p:cNvSpPr>
          <p:nvPr>
            <p:ph type="body" sz="quarter" idx="12" hasCustomPrompt="1"/>
          </p:nvPr>
        </p:nvSpPr>
        <p:spPr>
          <a:xfrm>
            <a:off x="3733801" y="173038"/>
            <a:ext cx="6446838" cy="150812"/>
          </a:xfrm>
        </p:spPr>
        <p:txBody>
          <a:bodyPr/>
          <a:lstStyle>
            <a:lvl1pPr algn="r">
              <a:lnSpc>
                <a:spcPct val="100000"/>
              </a:lnSpc>
              <a:defRPr sz="900">
                <a:solidFill>
                  <a:schemeClr val="tx2"/>
                </a:solidFill>
              </a:defRPr>
            </a:lvl1pPr>
          </a:lstStyle>
          <a:p>
            <a:pPr lvl="0"/>
            <a:r>
              <a:rPr lang="en-US"/>
              <a:t>EDIT MASTER TEXT STYLES</a:t>
            </a:r>
            <a:endParaRPr lang="en-GB"/>
          </a:p>
        </p:txBody>
      </p:sp>
    </p:spTree>
    <p:extLst>
      <p:ext uri="{BB962C8B-B14F-4D97-AF65-F5344CB8AC3E}">
        <p14:creationId xmlns:p14="http://schemas.microsoft.com/office/powerpoint/2010/main" val="1693951842"/>
      </p:ext>
    </p:extLst>
  </p:cSld>
  <p:clrMapOvr>
    <a:masterClrMapping/>
  </p:clrMapOvr>
  <p:transition/>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2">
    <p:spTree>
      <p:nvGrpSpPr>
        <p:cNvPr id="1" name=""/>
        <p:cNvGrpSpPr/>
        <p:nvPr/>
      </p:nvGrpSpPr>
      <p:grpSpPr>
        <a:xfrm>
          <a:off x="0" y="0"/>
          <a:ext cx="0" cy="0"/>
          <a:chOff x="0" y="0"/>
          <a:chExt cx="0" cy="0"/>
        </a:xfrm>
      </p:grpSpPr>
      <p:sp>
        <p:nvSpPr>
          <p:cNvPr id="19" name="Rectangle 18"/>
          <p:cNvSpPr/>
          <p:nvPr userDrawn="1"/>
        </p:nvSpPr>
        <p:spPr bwMode="gray">
          <a:xfrm>
            <a:off x="0" y="4313786"/>
            <a:ext cx="12191999" cy="254421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20" name="Rectangle 2"/>
          <p:cNvSpPr>
            <a:spLocks noGrp="1" noChangeArrowheads="1"/>
          </p:cNvSpPr>
          <p:nvPr>
            <p:ph type="ctrTitle"/>
          </p:nvPr>
        </p:nvSpPr>
        <p:spPr>
          <a:xfrm>
            <a:off x="1779490" y="950400"/>
            <a:ext cx="9899747" cy="918000"/>
          </a:xfrm>
          <a:noFill/>
        </p:spPr>
        <p:txBody>
          <a:bodyPr lIns="0" tIns="0" rIns="0" anchor="ctr" anchorCtr="0"/>
          <a:lstStyle>
            <a:lvl1pPr>
              <a:lnSpc>
                <a:spcPct val="110000"/>
              </a:lnSpc>
              <a:defRPr sz="28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21" name="Rectangle 3"/>
          <p:cNvSpPr>
            <a:spLocks noGrp="1" noChangeArrowheads="1"/>
          </p:cNvSpPr>
          <p:nvPr>
            <p:ph type="subTitle" idx="1"/>
          </p:nvPr>
        </p:nvSpPr>
        <p:spPr>
          <a:xfrm>
            <a:off x="1779490" y="3310197"/>
            <a:ext cx="4831323" cy="749808"/>
          </a:xfrm>
        </p:spPr>
        <p:txBody>
          <a:bodyPr anchor="b" anchorCtr="0"/>
          <a:lstStyle>
            <a:lvl1pPr marL="0" indent="0">
              <a:lnSpc>
                <a:spcPct val="100000"/>
              </a:lnSpc>
              <a:spcBef>
                <a:spcPct val="0"/>
              </a:spcBef>
              <a:spcAft>
                <a:spcPts val="0"/>
              </a:spcAft>
              <a:buFont typeface="Wingdings" pitchFamily="2" charset="2"/>
              <a:buNone/>
              <a:defRPr sz="1800" baseline="0">
                <a:solidFill>
                  <a:schemeClr val="tx1"/>
                </a:solidFill>
                <a:latin typeface="+mn-lt"/>
                <a:cs typeface="Arial" pitchFamily="34" charset="0"/>
              </a:defRPr>
            </a:lvl1pPr>
          </a:lstStyle>
          <a:p>
            <a:r>
              <a:rPr lang="en-GB"/>
              <a:t>Click to edit Master subtitle style</a:t>
            </a:r>
            <a:endParaRPr lang="en-GB" dirty="0"/>
          </a:p>
        </p:txBody>
      </p:sp>
      <p:sp>
        <p:nvSpPr>
          <p:cNvPr id="22" name="Text Placeholder 31"/>
          <p:cNvSpPr>
            <a:spLocks noGrp="1"/>
          </p:cNvSpPr>
          <p:nvPr>
            <p:ph type="body" sz="quarter" idx="10" hasCustomPrompt="1"/>
          </p:nvPr>
        </p:nvSpPr>
        <p:spPr>
          <a:xfrm>
            <a:off x="1779490" y="4588235"/>
            <a:ext cx="4870924"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dirty="0"/>
              <a:t>Click to insert Author’s Name</a:t>
            </a:r>
          </a:p>
        </p:txBody>
      </p:sp>
      <p:sp>
        <p:nvSpPr>
          <p:cNvPr id="23" name="Text Placeholder 31"/>
          <p:cNvSpPr>
            <a:spLocks noGrp="1"/>
          </p:cNvSpPr>
          <p:nvPr>
            <p:ph type="body" sz="quarter" idx="11" hasCustomPrompt="1"/>
          </p:nvPr>
        </p:nvSpPr>
        <p:spPr>
          <a:xfrm>
            <a:off x="1779490" y="4840063"/>
            <a:ext cx="4870924" cy="489785"/>
          </a:xfrm>
        </p:spPr>
        <p:txBody>
          <a:bodyPr anchor="t" anchorCtr="0"/>
          <a:lstStyle>
            <a:lvl1pPr>
              <a:lnSpc>
                <a:spcPct val="100000"/>
              </a:lnSpc>
              <a:buNone/>
              <a:defRPr sz="1400">
                <a:solidFill>
                  <a:schemeClr val="tx1"/>
                </a:solidFill>
                <a:latin typeface="+mn-lt"/>
              </a:defRPr>
            </a:lvl1pPr>
          </a:lstStyle>
          <a:p>
            <a:pPr lvl="0"/>
            <a:r>
              <a:rPr lang="en-GB" dirty="0"/>
              <a:t>Click to insert Role in Organisation</a:t>
            </a:r>
          </a:p>
        </p:txBody>
      </p:sp>
      <p:sp>
        <p:nvSpPr>
          <p:cNvPr id="30"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3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6" name="Rectangle 35" descr="&lt;Shell Yellow Bar&gt;" title="&lt;Shell Yellow Bar&gt;"/>
          <p:cNvSpPr/>
          <p:nvPr userDrawn="1"/>
        </p:nvSpPr>
        <p:spPr bwMode="gray">
          <a:xfrm>
            <a:off x="1778011" y="7619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sp>
        <p:nvSpPr>
          <p:cNvPr id="3" name="Picture Placeholder 2"/>
          <p:cNvSpPr>
            <a:spLocks noGrp="1"/>
          </p:cNvSpPr>
          <p:nvPr userDrawn="1">
            <p:ph type="pic" sz="quarter" idx="12"/>
          </p:nvPr>
        </p:nvSpPr>
        <p:spPr>
          <a:xfrm>
            <a:off x="6848418" y="2795384"/>
            <a:ext cx="4830819" cy="3049484"/>
          </a:xfrm>
        </p:spPr>
        <p:txBody>
          <a:bodyPr/>
          <a:lstStyle>
            <a:lvl1pPr>
              <a:defRPr sz="2133"/>
            </a:lvl1pPr>
          </a:lstStyle>
          <a:p>
            <a:r>
              <a:rPr lang="en-GB"/>
              <a:t>Click icon to add picture</a:t>
            </a:r>
            <a:endParaRPr lang="en-GB" dirty="0"/>
          </a:p>
        </p:txBody>
      </p:sp>
      <p:sp>
        <p:nvSpPr>
          <p:cNvPr id="112"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13"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4" name="TextBox 13" descr="CONFIDENTIAL_TAG_0xFFEE">
            <a:extLst>
              <a:ext uri="{FF2B5EF4-FFF2-40B4-BE49-F238E27FC236}">
                <a16:creationId xmlns:a16="http://schemas.microsoft.com/office/drawing/2014/main" id="{8925C0F7-343D-4964-BEE7-2D8F128423FA}"/>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37052060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3">
    <p:spTree>
      <p:nvGrpSpPr>
        <p:cNvPr id="1" name=""/>
        <p:cNvGrpSpPr/>
        <p:nvPr/>
      </p:nvGrpSpPr>
      <p:grpSpPr>
        <a:xfrm>
          <a:off x="0" y="0"/>
          <a:ext cx="0" cy="0"/>
          <a:chOff x="0" y="0"/>
          <a:chExt cx="0" cy="0"/>
        </a:xfrm>
      </p:grpSpPr>
      <p:grpSp>
        <p:nvGrpSpPr>
          <p:cNvPr id="2" name="Group 1"/>
          <p:cNvGrpSpPr/>
          <p:nvPr userDrawn="1"/>
        </p:nvGrpSpPr>
        <p:grpSpPr bwMode="gray">
          <a:xfrm>
            <a:off x="744114" y="3556002"/>
            <a:ext cx="6875879" cy="2803523"/>
            <a:chOff x="744114" y="3556002"/>
            <a:chExt cx="6875879" cy="2803523"/>
          </a:xfrm>
        </p:grpSpPr>
        <p:sp>
          <p:nvSpPr>
            <p:cNvPr id="113" name="Rectangle 112"/>
            <p:cNvSpPr/>
            <p:nvPr userDrawn="1"/>
          </p:nvSpPr>
          <p:spPr bwMode="gray">
            <a:xfrm>
              <a:off x="761993" y="3556002"/>
              <a:ext cx="6858000" cy="2803523"/>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0" name="Rectangle 109" descr="&lt;Shell Yellow Bar&gt;" title="&lt;Shell Yellow Bar&gt;"/>
            <p:cNvSpPr/>
            <p:nvPr userDrawn="1"/>
          </p:nvSpPr>
          <p:spPr bwMode="gray">
            <a:xfrm>
              <a:off x="2175500"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111" name="Picture 110"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44114" y="3678108"/>
              <a:ext cx="1465237" cy="1465237"/>
            </a:xfrm>
            <a:prstGeom prst="rect">
              <a:avLst/>
            </a:prstGeom>
          </p:spPr>
        </p:pic>
      </p:grpSp>
      <p:sp>
        <p:nvSpPr>
          <p:cNvPr id="3" name="Picture Placeholder 2"/>
          <p:cNvSpPr>
            <a:spLocks noGrp="1"/>
          </p:cNvSpPr>
          <p:nvPr>
            <p:ph type="pic" sz="quarter" idx="12"/>
          </p:nvPr>
        </p:nvSpPr>
        <p:spPr bwMode="auto">
          <a:xfrm>
            <a:off x="0" y="1"/>
            <a:ext cx="12194723" cy="4866892"/>
          </a:xfrm>
          <a:custGeom>
            <a:avLst/>
            <a:gdLst>
              <a:gd name="connsiteX0" fmla="*/ 0 w 12192000"/>
              <a:gd name="connsiteY0" fmla="*/ 0 h 4854636"/>
              <a:gd name="connsiteX1" fmla="*/ 12192000 w 12192000"/>
              <a:gd name="connsiteY1" fmla="*/ 0 h 4854636"/>
              <a:gd name="connsiteX2" fmla="*/ 12192000 w 12192000"/>
              <a:gd name="connsiteY2" fmla="*/ 4854636 h 4854636"/>
              <a:gd name="connsiteX3" fmla="*/ 0 w 12192000"/>
              <a:gd name="connsiteY3" fmla="*/ 4854636 h 4854636"/>
              <a:gd name="connsiteX4" fmla="*/ 0 w 12192000"/>
              <a:gd name="connsiteY4" fmla="*/ 0 h 4854636"/>
              <a:gd name="connsiteX0" fmla="*/ 0 w 12192000"/>
              <a:gd name="connsiteY0" fmla="*/ 0 h 4854636"/>
              <a:gd name="connsiteX1" fmla="*/ 12192000 w 12192000"/>
              <a:gd name="connsiteY1" fmla="*/ 0 h 4854636"/>
              <a:gd name="connsiteX2" fmla="*/ 12192000 w 12192000"/>
              <a:gd name="connsiteY2" fmla="*/ 4854636 h 4854636"/>
              <a:gd name="connsiteX3" fmla="*/ 592282 w 12192000"/>
              <a:gd name="connsiteY3" fmla="*/ 4842164 h 4854636"/>
              <a:gd name="connsiteX4" fmla="*/ 0 w 12192000"/>
              <a:gd name="connsiteY4" fmla="*/ 4854636 h 4854636"/>
              <a:gd name="connsiteX5" fmla="*/ 0 w 12192000"/>
              <a:gd name="connsiteY5" fmla="*/ 0 h 4854636"/>
              <a:gd name="connsiteX0" fmla="*/ 0 w 12192000"/>
              <a:gd name="connsiteY0" fmla="*/ 0 h 4888026"/>
              <a:gd name="connsiteX1" fmla="*/ 12192000 w 12192000"/>
              <a:gd name="connsiteY1" fmla="*/ 0 h 4888026"/>
              <a:gd name="connsiteX2" fmla="*/ 12192000 w 12192000"/>
              <a:gd name="connsiteY2" fmla="*/ 4854636 h 4888026"/>
              <a:gd name="connsiteX3" fmla="*/ 592282 w 12192000"/>
              <a:gd name="connsiteY3" fmla="*/ 4842164 h 4888026"/>
              <a:gd name="connsiteX4" fmla="*/ 0 w 12192000"/>
              <a:gd name="connsiteY4" fmla="*/ 4854636 h 4888026"/>
              <a:gd name="connsiteX5" fmla="*/ 0 w 12192000"/>
              <a:gd name="connsiteY5" fmla="*/ 0 h 4888026"/>
              <a:gd name="connsiteX0" fmla="*/ 0 w 12192000"/>
              <a:gd name="connsiteY0" fmla="*/ 0 h 4888026"/>
              <a:gd name="connsiteX1" fmla="*/ 12192000 w 12192000"/>
              <a:gd name="connsiteY1" fmla="*/ 0 h 4888026"/>
              <a:gd name="connsiteX2" fmla="*/ 12192000 w 12192000"/>
              <a:gd name="connsiteY2" fmla="*/ 4854636 h 4888026"/>
              <a:gd name="connsiteX3" fmla="*/ 841664 w 12192000"/>
              <a:gd name="connsiteY3" fmla="*/ 2909455 h 4888026"/>
              <a:gd name="connsiteX4" fmla="*/ 592282 w 12192000"/>
              <a:gd name="connsiteY4" fmla="*/ 4842164 h 4888026"/>
              <a:gd name="connsiteX5" fmla="*/ 0 w 12192000"/>
              <a:gd name="connsiteY5" fmla="*/ 4854636 h 4888026"/>
              <a:gd name="connsiteX6" fmla="*/ 0 w 12192000"/>
              <a:gd name="connsiteY6" fmla="*/ 0 h 4888026"/>
              <a:gd name="connsiteX0" fmla="*/ 0 w 12192000"/>
              <a:gd name="connsiteY0" fmla="*/ 0 h 4982265"/>
              <a:gd name="connsiteX1" fmla="*/ 12192000 w 12192000"/>
              <a:gd name="connsiteY1" fmla="*/ 0 h 4982265"/>
              <a:gd name="connsiteX2" fmla="*/ 12192000 w 12192000"/>
              <a:gd name="connsiteY2" fmla="*/ 4854636 h 4982265"/>
              <a:gd name="connsiteX3" fmla="*/ 7606145 w 12192000"/>
              <a:gd name="connsiteY3" fmla="*/ 3543300 h 4982265"/>
              <a:gd name="connsiteX4" fmla="*/ 841664 w 12192000"/>
              <a:gd name="connsiteY4" fmla="*/ 2909455 h 4982265"/>
              <a:gd name="connsiteX5" fmla="*/ 592282 w 12192000"/>
              <a:gd name="connsiteY5" fmla="*/ 4842164 h 4982265"/>
              <a:gd name="connsiteX6" fmla="*/ 0 w 12192000"/>
              <a:gd name="connsiteY6" fmla="*/ 4854636 h 4982265"/>
              <a:gd name="connsiteX7" fmla="*/ 0 w 12192000"/>
              <a:gd name="connsiteY7" fmla="*/ 0 h 4982265"/>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592282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61702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6071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48146 w 12192000"/>
              <a:gd name="connsiteY5" fmla="*/ 3564082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7795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872233 w 12194382"/>
              <a:gd name="connsiteY6" fmla="*/ 4872048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45920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82443"/>
              <a:gd name="connsiteX1" fmla="*/ 12194382 w 12194382"/>
              <a:gd name="connsiteY1" fmla="*/ 0 h 5182443"/>
              <a:gd name="connsiteX2" fmla="*/ 12194382 w 12194382"/>
              <a:gd name="connsiteY2" fmla="*/ 4854636 h 5182443"/>
              <a:gd name="connsiteX3" fmla="*/ 7623248 w 12194382"/>
              <a:gd name="connsiteY3" fmla="*/ 4843680 h 5182443"/>
              <a:gd name="connsiteX4" fmla="*/ 7620433 w 12194382"/>
              <a:gd name="connsiteY4" fmla="*/ 3543300 h 5182443"/>
              <a:gd name="connsiteX5" fmla="*/ 762115 w 12194382"/>
              <a:gd name="connsiteY5" fmla="*/ 3547023 h 5182443"/>
              <a:gd name="connsiteX6" fmla="*/ 762695 w 12194382"/>
              <a:gd name="connsiteY6" fmla="*/ 4850671 h 5182443"/>
              <a:gd name="connsiteX7" fmla="*/ 0 w 12194382"/>
              <a:gd name="connsiteY7" fmla="*/ 4847509 h 5182443"/>
              <a:gd name="connsiteX8" fmla="*/ 2382 w 12194382"/>
              <a:gd name="connsiteY8" fmla="*/ 0 h 5182443"/>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723"/>
              <a:gd name="connsiteY0" fmla="*/ 0 h 4854829"/>
              <a:gd name="connsiteX1" fmla="*/ 12194382 w 12194723"/>
              <a:gd name="connsiteY1" fmla="*/ 0 h 4854829"/>
              <a:gd name="connsiteX2" fmla="*/ 12194382 w 12194723"/>
              <a:gd name="connsiteY2" fmla="*/ 4854636 h 4854829"/>
              <a:gd name="connsiteX3" fmla="*/ 7623248 w 12194723"/>
              <a:gd name="connsiteY3" fmla="*/ 4843680 h 4854829"/>
              <a:gd name="connsiteX4" fmla="*/ 7620433 w 12194723"/>
              <a:gd name="connsiteY4" fmla="*/ 3543300 h 4854829"/>
              <a:gd name="connsiteX5" fmla="*/ 762115 w 12194723"/>
              <a:gd name="connsiteY5" fmla="*/ 3547023 h 4854829"/>
              <a:gd name="connsiteX6" fmla="*/ 762695 w 12194723"/>
              <a:gd name="connsiteY6" fmla="*/ 4850671 h 4854829"/>
              <a:gd name="connsiteX7" fmla="*/ 0 w 12194723"/>
              <a:gd name="connsiteY7" fmla="*/ 4847509 h 4854829"/>
              <a:gd name="connsiteX8" fmla="*/ 2382 w 12194723"/>
              <a:gd name="connsiteY8" fmla="*/ 0 h 48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4723" h="4854829">
                <a:moveTo>
                  <a:pt x="2382" y="0"/>
                </a:moveTo>
                <a:lnTo>
                  <a:pt x="12194382" y="0"/>
                </a:lnTo>
                <a:cubicBezTo>
                  <a:pt x="12194382" y="1618212"/>
                  <a:pt x="12195150" y="4852730"/>
                  <a:pt x="12194382" y="4854636"/>
                </a:cubicBezTo>
                <a:cubicBezTo>
                  <a:pt x="12193614" y="4856542"/>
                  <a:pt x="7623176" y="4843704"/>
                  <a:pt x="7623248" y="4843680"/>
                </a:cubicBezTo>
                <a:cubicBezTo>
                  <a:pt x="7623320" y="4843656"/>
                  <a:pt x="7618248" y="3540554"/>
                  <a:pt x="7620433" y="3543300"/>
                </a:cubicBezTo>
                <a:cubicBezTo>
                  <a:pt x="7622618" y="3546046"/>
                  <a:pt x="3048221" y="3545782"/>
                  <a:pt x="762115" y="3547023"/>
                </a:cubicBezTo>
                <a:cubicBezTo>
                  <a:pt x="760398" y="3777370"/>
                  <a:pt x="763508" y="4852455"/>
                  <a:pt x="762695" y="4850671"/>
                </a:cubicBezTo>
                <a:cubicBezTo>
                  <a:pt x="761882" y="4848887"/>
                  <a:pt x="254232" y="4848563"/>
                  <a:pt x="0" y="4847509"/>
                </a:cubicBezTo>
                <a:lnTo>
                  <a:pt x="2382" y="0"/>
                </a:lnTo>
                <a:close/>
              </a:path>
            </a:pathLst>
          </a:custGeom>
          <a:noFill/>
          <a:ln w="9525" algn="ctr">
            <a:noFill/>
            <a:miter lim="800000"/>
            <a:headEnd/>
            <a:tailEnd/>
          </a:ln>
        </p:spPr>
        <p:txBody>
          <a:bodyPr/>
          <a:lstStyle>
            <a:lvl1pPr>
              <a:defRPr sz="2133"/>
            </a:lvl1pPr>
          </a:lstStyle>
          <a:p>
            <a:r>
              <a:rPr lang="en-GB"/>
              <a:t>Click icon to add picture</a:t>
            </a:r>
            <a:endParaRPr lang="en-GB" dirty="0"/>
          </a:p>
        </p:txBody>
      </p:sp>
      <p:sp>
        <p:nvSpPr>
          <p:cNvPr id="106" name="Text Box 11" descr="&lt;COMPANY_NAME&gt;"/>
          <p:cNvSpPr txBox="1">
            <a:spLocks noChangeArrowheads="1"/>
          </p:cNvSpPr>
          <p:nvPr userDrawn="1"/>
        </p:nvSpPr>
        <p:spPr bwMode="auto">
          <a:xfrm>
            <a:off x="760379" y="6462713"/>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07"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2175500" y="4003696"/>
            <a:ext cx="5179738" cy="834301"/>
          </a:xfrm>
          <a:noFill/>
        </p:spPr>
        <p:txBody>
          <a:bodyPr lIns="0" tIns="0" rIns="0" anchor="ctr" anchorCtr="0"/>
          <a:lstStyle>
            <a:lvl1pPr>
              <a:lnSpc>
                <a:spcPct val="100000"/>
              </a:lnSpc>
              <a:defRPr sz="24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103" name="Rectangle 3"/>
          <p:cNvSpPr>
            <a:spLocks noGrp="1" noChangeArrowheads="1"/>
          </p:cNvSpPr>
          <p:nvPr>
            <p:ph type="subTitle" idx="1"/>
          </p:nvPr>
        </p:nvSpPr>
        <p:spPr>
          <a:xfrm>
            <a:off x="2175500" y="5120640"/>
            <a:ext cx="5179738" cy="372439"/>
          </a:xfrm>
        </p:spPr>
        <p:txBody>
          <a:bodyPr anchor="b" anchorCtr="0"/>
          <a:lstStyle>
            <a:lvl1pPr marL="0" indent="0">
              <a:lnSpc>
                <a:spcPct val="90000"/>
              </a:lnSpc>
              <a:spcBef>
                <a:spcPct val="0"/>
              </a:spcBef>
              <a:spcAft>
                <a:spcPts val="0"/>
              </a:spcAft>
              <a:buFont typeface="Wingdings" pitchFamily="2" charset="2"/>
              <a:buNone/>
              <a:defRPr sz="1400" baseline="0">
                <a:solidFill>
                  <a:schemeClr val="tx1"/>
                </a:solidFill>
                <a:latin typeface="+mn-lt"/>
                <a:cs typeface="Arial" pitchFamily="34" charset="0"/>
              </a:defRPr>
            </a:lvl1pPr>
          </a:lstStyle>
          <a:p>
            <a:r>
              <a:rPr lang="en-GB"/>
              <a:t>Click to edit Master subtitle style</a:t>
            </a:r>
            <a:endParaRPr lang="en-GB" dirty="0"/>
          </a:p>
        </p:txBody>
      </p:sp>
      <p:sp>
        <p:nvSpPr>
          <p:cNvPr id="104" name="Text Placeholder 31"/>
          <p:cNvSpPr>
            <a:spLocks noGrp="1"/>
          </p:cNvSpPr>
          <p:nvPr>
            <p:ph type="body" sz="quarter" idx="10" hasCustomPrompt="1"/>
          </p:nvPr>
        </p:nvSpPr>
        <p:spPr>
          <a:xfrm>
            <a:off x="2175500" y="5666465"/>
            <a:ext cx="5187731"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dirty="0"/>
              <a:t>Click to insert Author’s Name</a:t>
            </a:r>
          </a:p>
        </p:txBody>
      </p:sp>
      <p:sp>
        <p:nvSpPr>
          <p:cNvPr id="105" name="Text Placeholder 31"/>
          <p:cNvSpPr>
            <a:spLocks noGrp="1"/>
          </p:cNvSpPr>
          <p:nvPr>
            <p:ph type="body" sz="quarter" idx="11" hasCustomPrompt="1"/>
          </p:nvPr>
        </p:nvSpPr>
        <p:spPr>
          <a:xfrm>
            <a:off x="2175500" y="5923869"/>
            <a:ext cx="5187731" cy="237600"/>
          </a:xfrm>
        </p:spPr>
        <p:txBody>
          <a:bodyPr anchor="t" anchorCtr="0"/>
          <a:lstStyle>
            <a:lvl1pPr>
              <a:lnSpc>
                <a:spcPct val="100000"/>
              </a:lnSpc>
              <a:buNone/>
              <a:defRPr sz="1400">
                <a:solidFill>
                  <a:schemeClr val="tx1"/>
                </a:solidFill>
                <a:latin typeface="+mn-lt"/>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8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5" name="TextBox 14" descr="CONFIDENTIAL_TAG_0xFFEE">
            <a:extLst>
              <a:ext uri="{FF2B5EF4-FFF2-40B4-BE49-F238E27FC236}">
                <a16:creationId xmlns:a16="http://schemas.microsoft.com/office/drawing/2014/main" id="{EDF1FA85-2492-4E3E-B0DA-78249150EA42}"/>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755712602"/>
      </p:ext>
    </p:extLst>
  </p:cSld>
  <p:clrMapOvr>
    <a:masterClrMapping/>
  </p:clrMapOvr>
  <p:transition/>
  <p:extLst>
    <p:ext uri="{DCECCB84-F9BA-43D5-87BE-67443E8EF086}">
      <p15:sldGuideLst xmlns:p15="http://schemas.microsoft.com/office/powerpoint/2012/main">
        <p15:guide id="1" orient="horz" pos="3058" userDrawn="1">
          <p15:clr>
            <a:srgbClr val="FBAE40"/>
          </p15:clr>
        </p15:guide>
        <p15:guide id="2" orient="horz" pos="2235" userDrawn="1">
          <p15:clr>
            <a:srgbClr val="FBAE40"/>
          </p15:clr>
        </p15:guide>
        <p15:guide id="3" orient="horz" pos="2562" userDrawn="1">
          <p15:clr>
            <a:srgbClr val="FBAE40"/>
          </p15:clr>
        </p15:guide>
        <p15:guide id="4" orient="horz" pos="29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Option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bwMode="auto">
          <a:xfrm>
            <a:off x="0" y="0"/>
            <a:ext cx="12194723" cy="6857999"/>
          </a:xfrm>
          <a:custGeom>
            <a:avLst/>
            <a:gdLst>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63913 w 12194723"/>
              <a:gd name="connsiteY5" fmla="*/ 763913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63913 w 12194723"/>
              <a:gd name="connsiteY9" fmla="*/ 763913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97906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3336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18431 w 12194723"/>
              <a:gd name="connsiteY7" fmla="*/ 6359075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753155 w 12194723"/>
              <a:gd name="connsiteY9" fmla="*/ 35609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723" h="6857999">
                <a:moveTo>
                  <a:pt x="0" y="0"/>
                </a:moveTo>
                <a:lnTo>
                  <a:pt x="12194723" y="0"/>
                </a:lnTo>
                <a:lnTo>
                  <a:pt x="12194723" y="6857999"/>
                </a:lnTo>
                <a:lnTo>
                  <a:pt x="0" y="6857999"/>
                </a:lnTo>
                <a:lnTo>
                  <a:pt x="0" y="0"/>
                </a:lnTo>
                <a:close/>
                <a:moveTo>
                  <a:pt x="753155" y="3560901"/>
                </a:moveTo>
                <a:lnTo>
                  <a:pt x="763913" y="6359075"/>
                </a:lnTo>
                <a:lnTo>
                  <a:pt x="7622163" y="6355342"/>
                </a:lnTo>
                <a:cubicBezTo>
                  <a:pt x="7618577" y="5510947"/>
                  <a:pt x="7626189" y="4405296"/>
                  <a:pt x="7622603" y="3560901"/>
                </a:cubicBezTo>
                <a:lnTo>
                  <a:pt x="753155" y="3560901"/>
                </a:lnTo>
                <a:close/>
              </a:path>
            </a:pathLst>
          </a:custGeom>
          <a:noFill/>
          <a:ln w="9525" algn="ctr">
            <a:noFill/>
            <a:miter lim="800000"/>
            <a:headEnd/>
            <a:tailEnd/>
          </a:ln>
        </p:spPr>
        <p:txBody>
          <a:bodyPr/>
          <a:lstStyle>
            <a:lvl1pPr>
              <a:defRPr sz="2133"/>
            </a:lvl1pPr>
          </a:lstStyle>
          <a:p>
            <a:r>
              <a:rPr lang="en-GB"/>
              <a:t>Click icon to add picture</a:t>
            </a:r>
            <a:endParaRPr lang="en-GB" dirty="0"/>
          </a:p>
        </p:txBody>
      </p:sp>
      <p:grpSp>
        <p:nvGrpSpPr>
          <p:cNvPr id="2" name="Group 1"/>
          <p:cNvGrpSpPr/>
          <p:nvPr userDrawn="1"/>
        </p:nvGrpSpPr>
        <p:grpSpPr bwMode="gray">
          <a:xfrm>
            <a:off x="744114" y="3556002"/>
            <a:ext cx="6875879" cy="2803523"/>
            <a:chOff x="744114" y="3556002"/>
            <a:chExt cx="6875879" cy="2803523"/>
          </a:xfrm>
        </p:grpSpPr>
        <p:sp>
          <p:nvSpPr>
            <p:cNvPr id="113" name="Rectangle 112"/>
            <p:cNvSpPr/>
            <p:nvPr userDrawn="1"/>
          </p:nvSpPr>
          <p:spPr bwMode="gray">
            <a:xfrm>
              <a:off x="761993" y="3556002"/>
              <a:ext cx="6858000" cy="2803523"/>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0" name="Rectangle 109" descr="&lt;Shell Yellow Bar&gt;" title="&lt;Shell Yellow Bar&gt;"/>
            <p:cNvSpPr/>
            <p:nvPr userDrawn="1"/>
          </p:nvSpPr>
          <p:spPr bwMode="gray">
            <a:xfrm>
              <a:off x="2175500"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111" name="Picture 110"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44114" y="3678108"/>
              <a:ext cx="1465237" cy="1465237"/>
            </a:xfrm>
            <a:prstGeom prst="rect">
              <a:avLst/>
            </a:prstGeom>
          </p:spPr>
        </p:pic>
      </p:grpSp>
      <p:sp>
        <p:nvSpPr>
          <p:cNvPr id="106" name="Text Box 11" descr="&lt;COMPANY_NAME&gt;"/>
          <p:cNvSpPr txBox="1">
            <a:spLocks noChangeArrowheads="1"/>
          </p:cNvSpPr>
          <p:nvPr userDrawn="1"/>
        </p:nvSpPr>
        <p:spPr bwMode="auto">
          <a:xfrm>
            <a:off x="760379" y="6462713"/>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07"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2175500" y="4003200"/>
            <a:ext cx="5179738" cy="835200"/>
          </a:xfrm>
          <a:noFill/>
        </p:spPr>
        <p:txBody>
          <a:bodyPr lIns="0" tIns="0" rIns="0" anchor="ctr" anchorCtr="0"/>
          <a:lstStyle>
            <a:lvl1pPr>
              <a:lnSpc>
                <a:spcPct val="100000"/>
              </a:lnSpc>
              <a:defRPr sz="24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103" name="Rectangle 3"/>
          <p:cNvSpPr>
            <a:spLocks noGrp="1" noChangeArrowheads="1"/>
          </p:cNvSpPr>
          <p:nvPr>
            <p:ph type="subTitle" idx="1"/>
          </p:nvPr>
        </p:nvSpPr>
        <p:spPr>
          <a:xfrm>
            <a:off x="2175500" y="5120640"/>
            <a:ext cx="5179738" cy="372439"/>
          </a:xfrm>
        </p:spPr>
        <p:txBody>
          <a:bodyPr anchor="b" anchorCtr="0"/>
          <a:lstStyle>
            <a:lvl1pPr marL="0" indent="0">
              <a:lnSpc>
                <a:spcPct val="90000"/>
              </a:lnSpc>
              <a:spcBef>
                <a:spcPct val="0"/>
              </a:spcBef>
              <a:spcAft>
                <a:spcPts val="0"/>
              </a:spcAft>
              <a:buFont typeface="Wingdings" pitchFamily="2" charset="2"/>
              <a:buNone/>
              <a:defRPr sz="1400" baseline="0">
                <a:solidFill>
                  <a:schemeClr val="tx1"/>
                </a:solidFill>
                <a:latin typeface="+mn-lt"/>
                <a:cs typeface="Arial" pitchFamily="34" charset="0"/>
              </a:defRPr>
            </a:lvl1pPr>
          </a:lstStyle>
          <a:p>
            <a:r>
              <a:rPr lang="en-GB"/>
              <a:t>Click to edit Master subtitle style</a:t>
            </a:r>
            <a:endParaRPr lang="en-GB" dirty="0"/>
          </a:p>
        </p:txBody>
      </p:sp>
      <p:sp>
        <p:nvSpPr>
          <p:cNvPr id="104" name="Text Placeholder 31"/>
          <p:cNvSpPr>
            <a:spLocks noGrp="1"/>
          </p:cNvSpPr>
          <p:nvPr>
            <p:ph type="body" sz="quarter" idx="10" hasCustomPrompt="1"/>
          </p:nvPr>
        </p:nvSpPr>
        <p:spPr>
          <a:xfrm>
            <a:off x="2175500" y="5666465"/>
            <a:ext cx="5187731"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dirty="0"/>
              <a:t>Click to insert Author’s Name</a:t>
            </a:r>
          </a:p>
        </p:txBody>
      </p:sp>
      <p:sp>
        <p:nvSpPr>
          <p:cNvPr id="105" name="Text Placeholder 31"/>
          <p:cNvSpPr>
            <a:spLocks noGrp="1"/>
          </p:cNvSpPr>
          <p:nvPr>
            <p:ph type="body" sz="quarter" idx="11" hasCustomPrompt="1"/>
          </p:nvPr>
        </p:nvSpPr>
        <p:spPr>
          <a:xfrm>
            <a:off x="2175500" y="5923869"/>
            <a:ext cx="5187731" cy="237600"/>
          </a:xfrm>
        </p:spPr>
        <p:txBody>
          <a:bodyPr anchor="t" anchorCtr="0"/>
          <a:lstStyle>
            <a:lvl1pPr>
              <a:lnSpc>
                <a:spcPct val="100000"/>
              </a:lnSpc>
              <a:buNone/>
              <a:defRPr sz="1400">
                <a:solidFill>
                  <a:schemeClr val="tx1"/>
                </a:solidFill>
                <a:latin typeface="+mn-lt"/>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8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5" name="TextBox 14" descr="CONFIDENTIAL_TAG_0xFFEE">
            <a:extLst>
              <a:ext uri="{FF2B5EF4-FFF2-40B4-BE49-F238E27FC236}">
                <a16:creationId xmlns:a16="http://schemas.microsoft.com/office/drawing/2014/main" id="{A66B254D-AE40-4A23-9B63-B4531A392AF6}"/>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590869577"/>
      </p:ext>
    </p:extLst>
  </p:cSld>
  <p:clrMapOvr>
    <a:masterClrMapping/>
  </p:clrMapOvr>
  <p:transition/>
  <p:extLst>
    <p:ext uri="{DCECCB84-F9BA-43D5-87BE-67443E8EF086}">
      <p15:sldGuideLst xmlns:p15="http://schemas.microsoft.com/office/powerpoint/2012/main">
        <p15:guide id="1" orient="horz" pos="3058">
          <p15:clr>
            <a:srgbClr val="FBAE40"/>
          </p15:clr>
        </p15:guide>
        <p15:guide id="2" orient="horz" pos="22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15AD-A77B-BEAA-5910-309031777DF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BF80A5-24A7-20C1-C42C-4672C4DA96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0D9579-225E-8B4A-BBB1-5DBB0421F89C}"/>
              </a:ext>
            </a:extLst>
          </p:cNvPr>
          <p:cNvSpPr>
            <a:spLocks noGrp="1"/>
          </p:cNvSpPr>
          <p:nvPr>
            <p:ph type="dt" sz="half" idx="10"/>
          </p:nvPr>
        </p:nvSpPr>
        <p:spPr/>
        <p:txBody>
          <a:bodyPr/>
          <a:lstStyle/>
          <a:p>
            <a:pPr>
              <a:defRPr/>
            </a:pPr>
            <a:endParaRPr lang="en-GB" noProof="1"/>
          </a:p>
        </p:txBody>
      </p:sp>
      <p:sp>
        <p:nvSpPr>
          <p:cNvPr id="5" name="Footer Placeholder 4">
            <a:extLst>
              <a:ext uri="{FF2B5EF4-FFF2-40B4-BE49-F238E27FC236}">
                <a16:creationId xmlns:a16="http://schemas.microsoft.com/office/drawing/2014/main" id="{548A4EBA-8FB7-CFE2-0241-9B3C313815E0}"/>
              </a:ext>
            </a:extLst>
          </p:cNvPr>
          <p:cNvSpPr>
            <a:spLocks noGrp="1"/>
          </p:cNvSpPr>
          <p:nvPr>
            <p:ph type="ftr" sz="quarter" idx="11"/>
          </p:nvPr>
        </p:nvSpPr>
        <p:spPr/>
        <p:txBody>
          <a:bodyPr/>
          <a:lstStyle/>
          <a:p>
            <a:pPr>
              <a:defRPr/>
            </a:pPr>
            <a:endParaRPr lang="en-GB" noProof="1"/>
          </a:p>
        </p:txBody>
      </p:sp>
      <p:sp>
        <p:nvSpPr>
          <p:cNvPr id="6" name="Slide Number Placeholder 5">
            <a:extLst>
              <a:ext uri="{FF2B5EF4-FFF2-40B4-BE49-F238E27FC236}">
                <a16:creationId xmlns:a16="http://schemas.microsoft.com/office/drawing/2014/main" id="{9102D405-325E-9951-59B0-9B7BEE593E2D}"/>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867157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ShellBold" panose="00000800000000000000" pitchFamily="50" charset="0"/>
              </a:defRPr>
            </a:lvl1pPr>
          </a:lstStyle>
          <a:p>
            <a:pPr lvl="0"/>
            <a:r>
              <a:rPr lang="en-GB" noProof="0"/>
              <a:t>Click to edit Master title style</a:t>
            </a:r>
            <a:endParaRPr lang="en-GB" noProof="0" dirty="0"/>
          </a:p>
        </p:txBody>
      </p:sp>
      <p:sp>
        <p:nvSpPr>
          <p:cNvPr id="10" name="Content Placeholder 9"/>
          <p:cNvSpPr>
            <a:spLocks noGrp="1"/>
          </p:cNvSpPr>
          <p:nvPr>
            <p:ph sz="quarter" idx="11"/>
          </p:nvPr>
        </p:nvSpPr>
        <p:spPr>
          <a:xfrm>
            <a:off x="508000" y="1528763"/>
            <a:ext cx="11171238" cy="4830761"/>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7" name="TextBox 6" descr="CONFIDENTIAL_TAG_0xFFEE">
            <a:extLst>
              <a:ext uri="{FF2B5EF4-FFF2-40B4-BE49-F238E27FC236}">
                <a16:creationId xmlns:a16="http://schemas.microsoft.com/office/drawing/2014/main" id="{C4507A26-1A04-4C7E-B3CF-2EB6E306726D}"/>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extLst>
    <p:ext uri="{DCECCB84-F9BA-43D5-87BE-67443E8EF086}">
      <p15:sldGuideLst xmlns:p15="http://schemas.microsoft.com/office/powerpoint/2012/main">
        <p15:guide id="1" orient="horz" pos="2160" userDrawn="1">
          <p15:clr>
            <a:srgbClr val="FBAE40"/>
          </p15:clr>
        </p15:guide>
        <p15:guide id="2" orient="horz" pos="81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Full Screen Image">
    <p:spTree>
      <p:nvGrpSpPr>
        <p:cNvPr id="1" name=""/>
        <p:cNvGrpSpPr/>
        <p:nvPr/>
      </p:nvGrpSpPr>
      <p:grpSpPr>
        <a:xfrm>
          <a:off x="0" y="0"/>
          <a:ext cx="0" cy="0"/>
          <a:chOff x="0" y="0"/>
          <a:chExt cx="0" cy="0"/>
        </a:xfrm>
      </p:grpSpPr>
      <p:sp>
        <p:nvSpPr>
          <p:cNvPr id="11" name="Picture Placeholder 2"/>
          <p:cNvSpPr>
            <a:spLocks noGrp="1"/>
          </p:cNvSpPr>
          <p:nvPr>
            <p:ph type="pic" sz="quarter" idx="12"/>
          </p:nvPr>
        </p:nvSpPr>
        <p:spPr bwMode="auto">
          <a:xfrm>
            <a:off x="-2381" y="0"/>
            <a:ext cx="12194382" cy="6858000"/>
          </a:xfrm>
          <a:custGeom>
            <a:avLst/>
            <a:gdLst>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63913 w 12194723"/>
              <a:gd name="connsiteY5" fmla="*/ 763913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63913 w 12194723"/>
              <a:gd name="connsiteY9" fmla="*/ 763913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97906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3336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18431 w 12194723"/>
              <a:gd name="connsiteY7" fmla="*/ 6359075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482698 w 12194723"/>
              <a:gd name="connsiteY5" fmla="*/ 482850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482698 w 12194723"/>
              <a:gd name="connsiteY9" fmla="*/ 48285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7622163 w 12194723"/>
              <a:gd name="connsiteY7" fmla="*/ 6355342 h 6857999"/>
              <a:gd name="connsiteX8" fmla="*/ 7622603 w 12194723"/>
              <a:gd name="connsiteY8" fmla="*/ 3560901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7622163 w 12194723"/>
              <a:gd name="connsiteY7" fmla="*/ 6355342 h 6857999"/>
              <a:gd name="connsiteX8" fmla="*/ 1788474 w 12194723"/>
              <a:gd name="connsiteY8" fmla="*/ 508608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63833 w 12194723"/>
              <a:gd name="connsiteY8" fmla="*/ 5061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96313 w 12194723"/>
              <a:gd name="connsiteY8" fmla="*/ 486123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66332 w 12194723"/>
              <a:gd name="connsiteY8" fmla="*/ 381191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6445 w 12194723"/>
              <a:gd name="connsiteY8" fmla="*/ 558575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6109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36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36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53965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4 w 12194723"/>
              <a:gd name="connsiteY8" fmla="*/ 503609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5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723" h="6857999">
                <a:moveTo>
                  <a:pt x="0" y="0"/>
                </a:moveTo>
                <a:lnTo>
                  <a:pt x="12194723" y="0"/>
                </a:lnTo>
                <a:lnTo>
                  <a:pt x="12194723" y="6857999"/>
                </a:lnTo>
                <a:lnTo>
                  <a:pt x="0" y="6857999"/>
                </a:lnTo>
                <a:lnTo>
                  <a:pt x="0" y="0"/>
                </a:lnTo>
                <a:close/>
                <a:moveTo>
                  <a:pt x="508891" y="511425"/>
                </a:moveTo>
                <a:cubicBezTo>
                  <a:pt x="509626" y="566329"/>
                  <a:pt x="510362" y="528366"/>
                  <a:pt x="511097" y="583270"/>
                </a:cubicBezTo>
                <a:lnTo>
                  <a:pt x="1774181" y="585272"/>
                </a:lnTo>
                <a:cubicBezTo>
                  <a:pt x="1771177" y="584735"/>
                  <a:pt x="1784691" y="508891"/>
                  <a:pt x="1769076" y="508490"/>
                </a:cubicBezTo>
                <a:cubicBezTo>
                  <a:pt x="1753461" y="508089"/>
                  <a:pt x="928953" y="510447"/>
                  <a:pt x="508891" y="511425"/>
                </a:cubicBezTo>
                <a:close/>
              </a:path>
            </a:pathLst>
          </a:custGeom>
          <a:noFill/>
          <a:ln w="3175" algn="ctr">
            <a:noFill/>
            <a:miter lim="800000"/>
            <a:headEnd/>
            <a:tailEnd/>
          </a:ln>
        </p:spPr>
        <p:txBody>
          <a:bodyPr/>
          <a:lstStyle>
            <a:lvl1pPr>
              <a:defRPr sz="2133"/>
            </a:lvl1pPr>
          </a:lstStyle>
          <a:p>
            <a:r>
              <a:rPr lang="en-GB"/>
              <a:t>Click icon to add picture</a:t>
            </a:r>
            <a:endParaRPr lang="en-GB" dirty="0"/>
          </a:p>
        </p:txBody>
      </p:sp>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ShellBold" panose="00000800000000000000" pitchFamily="50" charset="0"/>
              </a:defRPr>
            </a:lvl1pPr>
          </a:lstStyle>
          <a:p>
            <a:pPr lvl="0"/>
            <a:r>
              <a:rPr lang="en-GB" noProof="0"/>
              <a:t>Click to edit Master title style</a:t>
            </a:r>
            <a:endParaRPr lang="en-GB" noProof="0" dirty="0"/>
          </a:p>
        </p:txBody>
      </p:sp>
      <p:sp>
        <p:nvSpPr>
          <p:cNvPr id="10" name="Content Placeholder 9"/>
          <p:cNvSpPr>
            <a:spLocks noGrp="1"/>
          </p:cNvSpPr>
          <p:nvPr>
            <p:ph sz="quarter" idx="11"/>
          </p:nvPr>
        </p:nvSpPr>
        <p:spPr>
          <a:xfrm>
            <a:off x="508000" y="1528763"/>
            <a:ext cx="5468938" cy="4830761"/>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9" name="TextBox 8" descr="CONFIDENTIAL_TAG_0xFFEE">
            <a:extLst>
              <a:ext uri="{FF2B5EF4-FFF2-40B4-BE49-F238E27FC236}">
                <a16:creationId xmlns:a16="http://schemas.microsoft.com/office/drawing/2014/main" id="{8EEF3154-D08A-4029-861A-A6F2278C5CC7}"/>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94005781"/>
      </p:ext>
    </p:extLst>
  </p:cSld>
  <p:clrMapOvr>
    <a:masterClrMapping/>
  </p:clrMapOvr>
  <p:transition/>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163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400" b="0" kern="1200" cap="none" baseline="0" noProof="0" dirty="0" smtClean="0">
                <a:solidFill>
                  <a:schemeClr val="tx1"/>
                </a:solidFill>
                <a:latin typeface="ShellBold" panose="00000800000000000000" pitchFamily="50" charset="0"/>
                <a:ea typeface="+mj-ea"/>
                <a:cs typeface="+mj-cs"/>
              </a:defRPr>
            </a:lvl1pPr>
          </a:lstStyle>
          <a:p>
            <a:pPr lvl="0"/>
            <a:r>
              <a:rPr lang="en-GB"/>
              <a:t>Click to edit Master title style</a:t>
            </a:r>
            <a:endParaRPr lang="en-GB" dirty="0"/>
          </a:p>
        </p:txBody>
      </p:sp>
      <p:sp>
        <p:nvSpPr>
          <p:cNvPr id="10" name="Content Placeholder 14"/>
          <p:cNvSpPr>
            <a:spLocks noGrp="1"/>
          </p:cNvSpPr>
          <p:nvPr>
            <p:ph sz="quarter" idx="13"/>
          </p:nvPr>
        </p:nvSpPr>
        <p:spPr>
          <a:xfrm>
            <a:off x="6215064" y="1528764"/>
            <a:ext cx="5464174" cy="4830761"/>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85000"/>
              <a:buFont typeface="Wingdings" pitchFamily="2" charset="2"/>
              <a:buChar char="n"/>
              <a:defRPr sz="1800"/>
            </a:lvl2pPr>
            <a:lvl3pPr marL="459000" indent="-228600">
              <a:spcBef>
                <a:spcPts val="0"/>
              </a:spcBef>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n"/>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43"/>
          <p:cNvSpPr>
            <a:spLocks noGrp="1"/>
          </p:cNvSpPr>
          <p:nvPr>
            <p:ph type="body" sz="quarter" idx="11"/>
          </p:nvPr>
        </p:nvSpPr>
        <p:spPr>
          <a:xfrm>
            <a:off x="508000" y="1528762"/>
            <a:ext cx="5468938" cy="4830763"/>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85000"/>
              <a:buFont typeface="Wingdings" pitchFamily="2" charset="2"/>
              <a:buChar char="n"/>
              <a:defRPr sz="1800"/>
            </a:lvl2pPr>
            <a:lvl3pPr marL="459000" indent="-228600">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8" name="TextBox 7" descr="CONFIDENTIAL_TAG_0xFFEE">
            <a:extLst>
              <a:ext uri="{FF2B5EF4-FFF2-40B4-BE49-F238E27FC236}">
                <a16:creationId xmlns:a16="http://schemas.microsoft.com/office/drawing/2014/main" id="{87A7F1E8-EB99-4DED-B078-4625B95F508B}"/>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extLst>
    <p:ext uri="{DCECCB84-F9BA-43D5-87BE-67443E8EF086}">
      <p15:sldGuideLst xmlns:p15="http://schemas.microsoft.com/office/powerpoint/2012/main">
        <p15:guide id="1" pos="3840" userDrawn="1">
          <p15:clr>
            <a:srgbClr val="FBAE40"/>
          </p15:clr>
        </p15:guide>
        <p15:guide id="2" pos="3765" userDrawn="1">
          <p15:clr>
            <a:srgbClr val="FBAE40"/>
          </p15:clr>
        </p15:guide>
        <p15:guide id="3" pos="3915"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dirty="0" smtClean="0">
                <a:latin typeface="ShellBold" panose="00000800000000000000" pitchFamily="50" charset="0"/>
              </a:defRPr>
            </a:lvl1pPr>
          </a:lstStyle>
          <a:p>
            <a:pPr lvl="0"/>
            <a:r>
              <a:rPr lang="en-GB"/>
              <a:t>Click to edit Master title style</a:t>
            </a:r>
            <a:endParaRPr lang="en-GB" dirty="0"/>
          </a:p>
        </p:txBody>
      </p:sp>
      <p:sp>
        <p:nvSpPr>
          <p:cNvPr id="10" name="Content Placeholder 14"/>
          <p:cNvSpPr>
            <a:spLocks noGrp="1"/>
          </p:cNvSpPr>
          <p:nvPr>
            <p:ph sz="quarter" idx="13"/>
          </p:nvPr>
        </p:nvSpPr>
        <p:spPr>
          <a:xfrm>
            <a:off x="6215063" y="1528764"/>
            <a:ext cx="5464175" cy="4830762"/>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Bef>
                <a:spcPts val="0"/>
              </a:spcBef>
              <a:spcAft>
                <a:spcPts val="0"/>
              </a:spcAft>
              <a:buClr>
                <a:schemeClr val="accent2"/>
              </a:buClr>
              <a:buSzPct val="85000"/>
              <a:buFont typeface="Wingdings" pitchFamily="2" charset="2"/>
              <a:buChar char="n"/>
              <a:defRPr sz="1400"/>
            </a:lvl2pPr>
            <a:lvl3pPr marL="354200" indent="-177800">
              <a:lnSpc>
                <a:spcPct val="140000"/>
              </a:lnSpc>
              <a:spcBef>
                <a:spcPts val="0"/>
              </a:spcBef>
              <a:spcAft>
                <a:spcPts val="0"/>
              </a:spcAft>
              <a:buClr>
                <a:schemeClr val="tx1"/>
              </a:buClr>
              <a:buFont typeface="Wingdings" pitchFamily="2" charset="2"/>
              <a:buChar char="n"/>
              <a:defRPr sz="1400"/>
            </a:lvl3pPr>
            <a:lvl4pPr marL="532000" indent="-177800">
              <a:lnSpc>
                <a:spcPct val="140000"/>
              </a:lnSpc>
              <a:spcBef>
                <a:spcPts val="0"/>
              </a:spcBef>
              <a:spcAft>
                <a:spcPts val="0"/>
              </a:spcAft>
              <a:buClr>
                <a:schemeClr val="tx1"/>
              </a:buClr>
              <a:buFont typeface="Wingdings" pitchFamily="2" charset="2"/>
              <a:buChar char="n"/>
              <a:defRPr sz="1400"/>
            </a:lvl4pPr>
            <a:lvl5pPr marL="684400" indent="-152400">
              <a:lnSpc>
                <a:spcPct val="140000"/>
              </a:lnSpc>
              <a:spcBef>
                <a:spcPts val="0"/>
              </a:spcBef>
              <a:spcAft>
                <a:spcPts val="0"/>
              </a:spcAft>
              <a:buClr>
                <a:schemeClr val="tx1"/>
              </a:buClr>
              <a:buFont typeface="Wingdings" pitchFamily="2" charset="2"/>
              <a:buChar char="n"/>
              <a:defRPr sz="1200"/>
            </a:lvl5pPr>
            <a:lvl6pPr marL="824100" indent="-139700">
              <a:lnSpc>
                <a:spcPct val="140000"/>
              </a:lnSpc>
              <a:spcBef>
                <a:spcPts val="0"/>
              </a:spcBef>
              <a:spcAft>
                <a:spcPts val="0"/>
              </a:spcAft>
              <a:buClr>
                <a:schemeClr val="tx1"/>
              </a:buClr>
              <a:buFont typeface="Wingdings" pitchFamily="2" charset="2"/>
              <a:buChar char="n"/>
              <a:tabLst/>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43"/>
          <p:cNvSpPr>
            <a:spLocks noGrp="1"/>
          </p:cNvSpPr>
          <p:nvPr>
            <p:ph type="body" sz="quarter" idx="11"/>
          </p:nvPr>
        </p:nvSpPr>
        <p:spPr>
          <a:xfrm>
            <a:off x="508000" y="1528762"/>
            <a:ext cx="5468938" cy="4830763"/>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Aft>
                <a:spcPts val="0"/>
              </a:spcAft>
              <a:buClr>
                <a:schemeClr val="accent2"/>
              </a:buClr>
              <a:buSzPct val="85000"/>
              <a:buFont typeface="Wingdings" pitchFamily="2" charset="2"/>
              <a:buChar char="n"/>
              <a:defRPr sz="1400"/>
            </a:lvl2pPr>
            <a:lvl3pPr marL="354200" indent="-177800">
              <a:lnSpc>
                <a:spcPct val="140000"/>
              </a:lnSpc>
              <a:spcAft>
                <a:spcPts val="0"/>
              </a:spcAft>
              <a:buClr>
                <a:schemeClr val="tx1"/>
              </a:buClr>
              <a:buFont typeface="Wingdings" pitchFamily="2" charset="2"/>
              <a:buChar char=""/>
              <a:defRPr sz="1400"/>
            </a:lvl3pPr>
            <a:lvl4pPr marL="532000" indent="-177800">
              <a:lnSpc>
                <a:spcPct val="140000"/>
              </a:lnSpc>
              <a:spcAft>
                <a:spcPts val="0"/>
              </a:spcAft>
              <a:buClr>
                <a:schemeClr val="tx1"/>
              </a:buClr>
              <a:buFont typeface="Wingdings" pitchFamily="2" charset="2"/>
              <a:buChar char="n"/>
              <a:defRPr sz="1400"/>
            </a:lvl4pPr>
            <a:lvl5pPr marL="684400" indent="-152400">
              <a:lnSpc>
                <a:spcPct val="140000"/>
              </a:lnSpc>
              <a:spcBef>
                <a:spcPts val="0"/>
              </a:spcBef>
              <a:spcAft>
                <a:spcPts val="0"/>
              </a:spcAft>
              <a:buClr>
                <a:schemeClr val="tx1"/>
              </a:buClr>
              <a:buFont typeface="Wingdings" pitchFamily="2" charset="2"/>
              <a:buChar char="n"/>
              <a:defRPr sz="1200"/>
            </a:lvl5pPr>
            <a:lvl6pPr marL="824100" indent="-139700">
              <a:lnSpc>
                <a:spcPct val="140000"/>
              </a:lnSpc>
              <a:spcBef>
                <a:spcPts val="0"/>
              </a:spcBef>
              <a:spcAft>
                <a:spcPts val="0"/>
              </a:spcAft>
              <a:buClr>
                <a:schemeClr val="tx1"/>
              </a:buClr>
              <a:buFont typeface="Wingdings" pitchFamily="2" charset="2"/>
              <a:buChar char="n"/>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8" name="TextBox 7" descr="CONFIDENTIAL_TAG_0xFFEE">
            <a:extLst>
              <a:ext uri="{FF2B5EF4-FFF2-40B4-BE49-F238E27FC236}">
                <a16:creationId xmlns:a16="http://schemas.microsoft.com/office/drawing/2014/main" id="{530A71F9-4924-48A5-859F-CE50B88D047D}"/>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509312" y="6201069"/>
            <a:ext cx="5543051" cy="158455"/>
          </a:xfrm>
        </p:spPr>
        <p:txBody>
          <a:bodyPr wrap="square">
            <a:noAutofit/>
          </a:bodyPr>
          <a:lstStyle>
            <a:lvl1pPr>
              <a:defRPr sz="900" cap="none" baseline="0">
                <a:solidFill>
                  <a:schemeClr val="tx1"/>
                </a:solidFill>
                <a:latin typeface="+mn-lt"/>
              </a:defRPr>
            </a:lvl1pPr>
          </a:lstStyle>
          <a:p>
            <a:pPr lvl="0"/>
            <a:r>
              <a:rPr lang="en-GB" dirty="0"/>
              <a:t>Click to edit source</a:t>
            </a:r>
          </a:p>
        </p:txBody>
      </p:sp>
      <p:sp>
        <p:nvSpPr>
          <p:cNvPr id="32" name="Rectangle 2"/>
          <p:cNvSpPr>
            <a:spLocks noGrp="1" noChangeArrowheads="1"/>
          </p:cNvSpPr>
          <p:nvPr>
            <p:ph type="title"/>
          </p:nvPr>
        </p:nvSpPr>
        <p:spPr bwMode="auto">
          <a:xfrm>
            <a:off x="508000" y="712800"/>
            <a:ext cx="11171237"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ShellBold" panose="00000800000000000000" pitchFamily="50" charset="0"/>
              </a:defRPr>
            </a:lvl1pPr>
          </a:lstStyle>
          <a:p>
            <a:pPr lvl="0"/>
            <a:r>
              <a:rPr lang="en-GB" noProof="0"/>
              <a:t>Click to edit Master title style</a:t>
            </a:r>
            <a:endParaRPr lang="en-GB" noProof="0" dirty="0"/>
          </a:p>
        </p:txBody>
      </p:sp>
      <p:sp>
        <p:nvSpPr>
          <p:cNvPr id="39" name="Content Placeholder 51"/>
          <p:cNvSpPr>
            <a:spLocks noGrp="1"/>
          </p:cNvSpPr>
          <p:nvPr>
            <p:ph sz="quarter" idx="45" hasCustomPrompt="1"/>
          </p:nvPr>
        </p:nvSpPr>
        <p:spPr>
          <a:xfrm>
            <a:off x="508000" y="4199574"/>
            <a:ext cx="5468938"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Click to edit Unit of measure</a:t>
            </a:r>
          </a:p>
        </p:txBody>
      </p:sp>
      <p:sp>
        <p:nvSpPr>
          <p:cNvPr id="40" name="Content Placeholder 51"/>
          <p:cNvSpPr>
            <a:spLocks noGrp="1"/>
          </p:cNvSpPr>
          <p:nvPr>
            <p:ph sz="quarter" idx="46" hasCustomPrompt="1"/>
          </p:nvPr>
        </p:nvSpPr>
        <p:spPr>
          <a:xfrm>
            <a:off x="508000" y="3864611"/>
            <a:ext cx="5468938"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cxnSp>
        <p:nvCxnSpPr>
          <p:cNvPr id="41" name="Straight Connector 40"/>
          <p:cNvCxnSpPr/>
          <p:nvPr userDrawn="1"/>
        </p:nvCxnSpPr>
        <p:spPr>
          <a:xfrm>
            <a:off x="508000" y="4141370"/>
            <a:ext cx="5468938" cy="941"/>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Chart Placeholder 16"/>
          <p:cNvSpPr>
            <a:spLocks noGrp="1"/>
          </p:cNvSpPr>
          <p:nvPr>
            <p:ph type="chart" sz="quarter" idx="47"/>
          </p:nvPr>
        </p:nvSpPr>
        <p:spPr>
          <a:xfrm>
            <a:off x="508000" y="4456229"/>
            <a:ext cx="5468938" cy="1623641"/>
          </a:xfrm>
        </p:spPr>
        <p:txBody>
          <a:bodyPr>
            <a:normAutofit/>
          </a:bodyPr>
          <a:lstStyle>
            <a:lvl1pPr>
              <a:defRPr sz="1400">
                <a:solidFill>
                  <a:schemeClr val="tx1"/>
                </a:solidFill>
                <a:latin typeface="+mn-lt"/>
              </a:defRPr>
            </a:lvl1pPr>
          </a:lstStyle>
          <a:p>
            <a:r>
              <a:rPr lang="en-GB"/>
              <a:t>Click icon to add chart</a:t>
            </a:r>
            <a:endParaRPr lang="en-GB" dirty="0"/>
          </a:p>
        </p:txBody>
      </p:sp>
      <p:cxnSp>
        <p:nvCxnSpPr>
          <p:cNvPr id="43" name="Straight Connector 42"/>
          <p:cNvCxnSpPr/>
          <p:nvPr userDrawn="1"/>
        </p:nvCxnSpPr>
        <p:spPr>
          <a:xfrm flipV="1">
            <a:off x="508000" y="5966640"/>
            <a:ext cx="5468938" cy="188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Content Placeholder 51"/>
          <p:cNvSpPr>
            <a:spLocks noGrp="1"/>
          </p:cNvSpPr>
          <p:nvPr>
            <p:ph sz="quarter" idx="54" hasCustomPrompt="1"/>
          </p:nvPr>
        </p:nvSpPr>
        <p:spPr>
          <a:xfrm>
            <a:off x="508000" y="1863726"/>
            <a:ext cx="5468938"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Click to edit Unit of measure</a:t>
            </a:r>
          </a:p>
        </p:txBody>
      </p:sp>
      <p:sp>
        <p:nvSpPr>
          <p:cNvPr id="100" name="Content Placeholder 51"/>
          <p:cNvSpPr>
            <a:spLocks noGrp="1"/>
          </p:cNvSpPr>
          <p:nvPr>
            <p:ph sz="quarter" idx="55" hasCustomPrompt="1"/>
          </p:nvPr>
        </p:nvSpPr>
        <p:spPr>
          <a:xfrm>
            <a:off x="508000" y="1528763"/>
            <a:ext cx="5468938"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cxnSp>
        <p:nvCxnSpPr>
          <p:cNvPr id="101" name="Straight Connector 100"/>
          <p:cNvCxnSpPr/>
          <p:nvPr userDrawn="1"/>
        </p:nvCxnSpPr>
        <p:spPr>
          <a:xfrm>
            <a:off x="508000" y="1805522"/>
            <a:ext cx="5468938" cy="941"/>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Chart Placeholder 16"/>
          <p:cNvSpPr>
            <a:spLocks noGrp="1"/>
          </p:cNvSpPr>
          <p:nvPr>
            <p:ph type="chart" sz="quarter" idx="56"/>
          </p:nvPr>
        </p:nvSpPr>
        <p:spPr>
          <a:xfrm>
            <a:off x="508000" y="2120382"/>
            <a:ext cx="5468938" cy="1623641"/>
          </a:xfrm>
        </p:spPr>
        <p:txBody>
          <a:bodyPr>
            <a:normAutofit/>
          </a:bodyPr>
          <a:lstStyle>
            <a:lvl1pPr>
              <a:defRPr sz="1400">
                <a:solidFill>
                  <a:schemeClr val="tx1"/>
                </a:solidFill>
                <a:latin typeface="+mn-lt"/>
              </a:defRPr>
            </a:lvl1pPr>
          </a:lstStyle>
          <a:p>
            <a:r>
              <a:rPr lang="en-GB"/>
              <a:t>Click icon to add chart</a:t>
            </a:r>
            <a:endParaRPr lang="en-GB" dirty="0"/>
          </a:p>
        </p:txBody>
      </p:sp>
      <p:cxnSp>
        <p:nvCxnSpPr>
          <p:cNvPr id="103" name="Straight Connector 102"/>
          <p:cNvCxnSpPr/>
          <p:nvPr userDrawn="1"/>
        </p:nvCxnSpPr>
        <p:spPr>
          <a:xfrm flipV="1">
            <a:off x="508000" y="3732357"/>
            <a:ext cx="5468938" cy="188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Content Placeholder 51"/>
          <p:cNvSpPr>
            <a:spLocks noGrp="1"/>
          </p:cNvSpPr>
          <p:nvPr>
            <p:ph sz="quarter" idx="57" hasCustomPrompt="1"/>
          </p:nvPr>
        </p:nvSpPr>
        <p:spPr>
          <a:xfrm>
            <a:off x="6215063" y="4199574"/>
            <a:ext cx="5464175"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Click to edit Unit of measure</a:t>
            </a:r>
          </a:p>
        </p:txBody>
      </p:sp>
      <p:sp>
        <p:nvSpPr>
          <p:cNvPr id="105" name="Content Placeholder 51"/>
          <p:cNvSpPr>
            <a:spLocks noGrp="1"/>
          </p:cNvSpPr>
          <p:nvPr>
            <p:ph sz="quarter" idx="58" hasCustomPrompt="1"/>
          </p:nvPr>
        </p:nvSpPr>
        <p:spPr>
          <a:xfrm>
            <a:off x="6215063" y="3864611"/>
            <a:ext cx="5464175"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cxnSp>
        <p:nvCxnSpPr>
          <p:cNvPr id="106" name="Straight Connector 105"/>
          <p:cNvCxnSpPr/>
          <p:nvPr userDrawn="1"/>
        </p:nvCxnSpPr>
        <p:spPr>
          <a:xfrm>
            <a:off x="6215063" y="4141387"/>
            <a:ext cx="5464175" cy="914"/>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07" name="Chart Placeholder 16"/>
          <p:cNvSpPr>
            <a:spLocks noGrp="1"/>
          </p:cNvSpPr>
          <p:nvPr>
            <p:ph type="chart" sz="quarter" idx="59"/>
          </p:nvPr>
        </p:nvSpPr>
        <p:spPr>
          <a:xfrm>
            <a:off x="6215063" y="4456229"/>
            <a:ext cx="5464175" cy="1623641"/>
          </a:xfrm>
        </p:spPr>
        <p:txBody>
          <a:bodyPr>
            <a:normAutofit/>
          </a:bodyPr>
          <a:lstStyle>
            <a:lvl1pPr>
              <a:defRPr sz="1400">
                <a:solidFill>
                  <a:schemeClr val="tx1"/>
                </a:solidFill>
                <a:latin typeface="+mn-lt"/>
              </a:defRPr>
            </a:lvl1pPr>
          </a:lstStyle>
          <a:p>
            <a:r>
              <a:rPr lang="en-GB"/>
              <a:t>Click icon to add chart</a:t>
            </a:r>
            <a:endParaRPr lang="en-GB" dirty="0"/>
          </a:p>
        </p:txBody>
      </p:sp>
      <p:cxnSp>
        <p:nvCxnSpPr>
          <p:cNvPr id="108" name="Straight Connector 107"/>
          <p:cNvCxnSpPr/>
          <p:nvPr userDrawn="1"/>
        </p:nvCxnSpPr>
        <p:spPr>
          <a:xfrm flipV="1">
            <a:off x="6215063" y="5966657"/>
            <a:ext cx="5464175" cy="182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Content Placeholder 51"/>
          <p:cNvSpPr>
            <a:spLocks noGrp="1"/>
          </p:cNvSpPr>
          <p:nvPr>
            <p:ph sz="quarter" idx="60" hasCustomPrompt="1"/>
          </p:nvPr>
        </p:nvSpPr>
        <p:spPr>
          <a:xfrm>
            <a:off x="6215063" y="1863726"/>
            <a:ext cx="5464175"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Click to edit Unit of measure</a:t>
            </a:r>
          </a:p>
        </p:txBody>
      </p:sp>
      <p:sp>
        <p:nvSpPr>
          <p:cNvPr id="110" name="Content Placeholder 51"/>
          <p:cNvSpPr>
            <a:spLocks noGrp="1"/>
          </p:cNvSpPr>
          <p:nvPr>
            <p:ph sz="quarter" idx="61" hasCustomPrompt="1"/>
          </p:nvPr>
        </p:nvSpPr>
        <p:spPr>
          <a:xfrm>
            <a:off x="6215063" y="1528763"/>
            <a:ext cx="5464175"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cxnSp>
        <p:nvCxnSpPr>
          <p:cNvPr id="111" name="Straight Connector 110"/>
          <p:cNvCxnSpPr/>
          <p:nvPr userDrawn="1"/>
        </p:nvCxnSpPr>
        <p:spPr>
          <a:xfrm>
            <a:off x="6215063" y="1805539"/>
            <a:ext cx="5464175" cy="914"/>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12" name="Chart Placeholder 16"/>
          <p:cNvSpPr>
            <a:spLocks noGrp="1"/>
          </p:cNvSpPr>
          <p:nvPr>
            <p:ph type="chart" sz="quarter" idx="62"/>
          </p:nvPr>
        </p:nvSpPr>
        <p:spPr>
          <a:xfrm>
            <a:off x="6215063" y="2120382"/>
            <a:ext cx="5464175" cy="1623641"/>
          </a:xfrm>
        </p:spPr>
        <p:txBody>
          <a:bodyPr>
            <a:normAutofit/>
          </a:bodyPr>
          <a:lstStyle>
            <a:lvl1pPr>
              <a:defRPr sz="1400">
                <a:solidFill>
                  <a:schemeClr val="tx1"/>
                </a:solidFill>
                <a:latin typeface="+mn-lt"/>
              </a:defRPr>
            </a:lvl1pPr>
          </a:lstStyle>
          <a:p>
            <a:r>
              <a:rPr lang="en-GB"/>
              <a:t>Click icon to add chart</a:t>
            </a:r>
            <a:endParaRPr lang="en-GB" dirty="0"/>
          </a:p>
        </p:txBody>
      </p:sp>
      <p:cxnSp>
        <p:nvCxnSpPr>
          <p:cNvPr id="113" name="Straight Connector 112"/>
          <p:cNvCxnSpPr/>
          <p:nvPr userDrawn="1"/>
        </p:nvCxnSpPr>
        <p:spPr>
          <a:xfrm>
            <a:off x="6089108" y="3730543"/>
            <a:ext cx="5265195" cy="244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3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27" name="TextBox 26" descr="CONFIDENTIAL_TAG_0xFFEE">
            <a:extLst>
              <a:ext uri="{FF2B5EF4-FFF2-40B4-BE49-F238E27FC236}">
                <a16:creationId xmlns:a16="http://schemas.microsoft.com/office/drawing/2014/main" id="{DFEBBBA4-5E9C-428D-959D-34E577360A22}"/>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grpSp>
        <p:nvGrpSpPr>
          <p:cNvPr id="2" name="Group 1"/>
          <p:cNvGrpSpPr/>
          <p:nvPr userDrawn="1"/>
        </p:nvGrpSpPr>
        <p:grpSpPr bwMode="gray">
          <a:xfrm>
            <a:off x="761993" y="3556002"/>
            <a:ext cx="6858000" cy="2540001"/>
            <a:chOff x="761993" y="3556002"/>
            <a:chExt cx="6858000" cy="2540001"/>
          </a:xfrm>
        </p:grpSpPr>
        <p:sp>
          <p:nvSpPr>
            <p:cNvPr id="16" name="Rectangle 15"/>
            <p:cNvSpPr/>
            <p:nvPr userDrawn="1"/>
          </p:nvSpPr>
          <p:spPr bwMode="gray">
            <a:xfrm>
              <a:off x="761993" y="3556002"/>
              <a:ext cx="6858000" cy="2540001"/>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8" name="Rectangle 27" descr="&lt;Shell Yellow Bar&gt;" title="&lt;Shell Yellow Bar&gt;"/>
            <p:cNvSpPr/>
            <p:nvPr userDrawn="1"/>
          </p:nvSpPr>
          <p:spPr bwMode="gray">
            <a:xfrm>
              <a:off x="1145875"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grpSp>
      <p:sp>
        <p:nvSpPr>
          <p:cNvPr id="32" name="Rectangle 31"/>
          <p:cNvSpPr/>
          <p:nvPr userDrawn="1"/>
        </p:nvSpPr>
        <p:spPr bwMode="white">
          <a:xfrm>
            <a:off x="501606" y="488935"/>
            <a:ext cx="1311092" cy="1188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3" name="Picture Placeholder 2"/>
          <p:cNvSpPr>
            <a:spLocks noGrp="1"/>
          </p:cNvSpPr>
          <p:nvPr>
            <p:ph type="pic" sz="quarter" idx="12"/>
          </p:nvPr>
        </p:nvSpPr>
        <p:spPr bwMode="auto">
          <a:xfrm>
            <a:off x="0" y="1"/>
            <a:ext cx="12194723" cy="4866892"/>
          </a:xfrm>
          <a:custGeom>
            <a:avLst/>
            <a:gdLst>
              <a:gd name="connsiteX0" fmla="*/ 0 w 12192000"/>
              <a:gd name="connsiteY0" fmla="*/ 0 h 4854636"/>
              <a:gd name="connsiteX1" fmla="*/ 12192000 w 12192000"/>
              <a:gd name="connsiteY1" fmla="*/ 0 h 4854636"/>
              <a:gd name="connsiteX2" fmla="*/ 12192000 w 12192000"/>
              <a:gd name="connsiteY2" fmla="*/ 4854636 h 4854636"/>
              <a:gd name="connsiteX3" fmla="*/ 0 w 12192000"/>
              <a:gd name="connsiteY3" fmla="*/ 4854636 h 4854636"/>
              <a:gd name="connsiteX4" fmla="*/ 0 w 12192000"/>
              <a:gd name="connsiteY4" fmla="*/ 0 h 4854636"/>
              <a:gd name="connsiteX0" fmla="*/ 0 w 12192000"/>
              <a:gd name="connsiteY0" fmla="*/ 0 h 4854636"/>
              <a:gd name="connsiteX1" fmla="*/ 12192000 w 12192000"/>
              <a:gd name="connsiteY1" fmla="*/ 0 h 4854636"/>
              <a:gd name="connsiteX2" fmla="*/ 12192000 w 12192000"/>
              <a:gd name="connsiteY2" fmla="*/ 4854636 h 4854636"/>
              <a:gd name="connsiteX3" fmla="*/ 592282 w 12192000"/>
              <a:gd name="connsiteY3" fmla="*/ 4842164 h 4854636"/>
              <a:gd name="connsiteX4" fmla="*/ 0 w 12192000"/>
              <a:gd name="connsiteY4" fmla="*/ 4854636 h 4854636"/>
              <a:gd name="connsiteX5" fmla="*/ 0 w 12192000"/>
              <a:gd name="connsiteY5" fmla="*/ 0 h 4854636"/>
              <a:gd name="connsiteX0" fmla="*/ 0 w 12192000"/>
              <a:gd name="connsiteY0" fmla="*/ 0 h 4888026"/>
              <a:gd name="connsiteX1" fmla="*/ 12192000 w 12192000"/>
              <a:gd name="connsiteY1" fmla="*/ 0 h 4888026"/>
              <a:gd name="connsiteX2" fmla="*/ 12192000 w 12192000"/>
              <a:gd name="connsiteY2" fmla="*/ 4854636 h 4888026"/>
              <a:gd name="connsiteX3" fmla="*/ 592282 w 12192000"/>
              <a:gd name="connsiteY3" fmla="*/ 4842164 h 4888026"/>
              <a:gd name="connsiteX4" fmla="*/ 0 w 12192000"/>
              <a:gd name="connsiteY4" fmla="*/ 4854636 h 4888026"/>
              <a:gd name="connsiteX5" fmla="*/ 0 w 12192000"/>
              <a:gd name="connsiteY5" fmla="*/ 0 h 4888026"/>
              <a:gd name="connsiteX0" fmla="*/ 0 w 12192000"/>
              <a:gd name="connsiteY0" fmla="*/ 0 h 4888026"/>
              <a:gd name="connsiteX1" fmla="*/ 12192000 w 12192000"/>
              <a:gd name="connsiteY1" fmla="*/ 0 h 4888026"/>
              <a:gd name="connsiteX2" fmla="*/ 12192000 w 12192000"/>
              <a:gd name="connsiteY2" fmla="*/ 4854636 h 4888026"/>
              <a:gd name="connsiteX3" fmla="*/ 841664 w 12192000"/>
              <a:gd name="connsiteY3" fmla="*/ 2909455 h 4888026"/>
              <a:gd name="connsiteX4" fmla="*/ 592282 w 12192000"/>
              <a:gd name="connsiteY4" fmla="*/ 4842164 h 4888026"/>
              <a:gd name="connsiteX5" fmla="*/ 0 w 12192000"/>
              <a:gd name="connsiteY5" fmla="*/ 4854636 h 4888026"/>
              <a:gd name="connsiteX6" fmla="*/ 0 w 12192000"/>
              <a:gd name="connsiteY6" fmla="*/ 0 h 4888026"/>
              <a:gd name="connsiteX0" fmla="*/ 0 w 12192000"/>
              <a:gd name="connsiteY0" fmla="*/ 0 h 4982265"/>
              <a:gd name="connsiteX1" fmla="*/ 12192000 w 12192000"/>
              <a:gd name="connsiteY1" fmla="*/ 0 h 4982265"/>
              <a:gd name="connsiteX2" fmla="*/ 12192000 w 12192000"/>
              <a:gd name="connsiteY2" fmla="*/ 4854636 h 4982265"/>
              <a:gd name="connsiteX3" fmla="*/ 7606145 w 12192000"/>
              <a:gd name="connsiteY3" fmla="*/ 3543300 h 4982265"/>
              <a:gd name="connsiteX4" fmla="*/ 841664 w 12192000"/>
              <a:gd name="connsiteY4" fmla="*/ 2909455 h 4982265"/>
              <a:gd name="connsiteX5" fmla="*/ 592282 w 12192000"/>
              <a:gd name="connsiteY5" fmla="*/ 4842164 h 4982265"/>
              <a:gd name="connsiteX6" fmla="*/ 0 w 12192000"/>
              <a:gd name="connsiteY6" fmla="*/ 4854636 h 4982265"/>
              <a:gd name="connsiteX7" fmla="*/ 0 w 12192000"/>
              <a:gd name="connsiteY7" fmla="*/ 0 h 4982265"/>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592282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61702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6071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48146 w 12192000"/>
              <a:gd name="connsiteY5" fmla="*/ 3564082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7795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872233 w 12194382"/>
              <a:gd name="connsiteY6" fmla="*/ 4872048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45920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82443"/>
              <a:gd name="connsiteX1" fmla="*/ 12194382 w 12194382"/>
              <a:gd name="connsiteY1" fmla="*/ 0 h 5182443"/>
              <a:gd name="connsiteX2" fmla="*/ 12194382 w 12194382"/>
              <a:gd name="connsiteY2" fmla="*/ 4854636 h 5182443"/>
              <a:gd name="connsiteX3" fmla="*/ 7623248 w 12194382"/>
              <a:gd name="connsiteY3" fmla="*/ 4843680 h 5182443"/>
              <a:gd name="connsiteX4" fmla="*/ 7620433 w 12194382"/>
              <a:gd name="connsiteY4" fmla="*/ 3543300 h 5182443"/>
              <a:gd name="connsiteX5" fmla="*/ 762115 w 12194382"/>
              <a:gd name="connsiteY5" fmla="*/ 3547023 h 5182443"/>
              <a:gd name="connsiteX6" fmla="*/ 762695 w 12194382"/>
              <a:gd name="connsiteY6" fmla="*/ 4850671 h 5182443"/>
              <a:gd name="connsiteX7" fmla="*/ 0 w 12194382"/>
              <a:gd name="connsiteY7" fmla="*/ 4847509 h 5182443"/>
              <a:gd name="connsiteX8" fmla="*/ 2382 w 12194382"/>
              <a:gd name="connsiteY8" fmla="*/ 0 h 5182443"/>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723"/>
              <a:gd name="connsiteY0" fmla="*/ 0 h 4854829"/>
              <a:gd name="connsiteX1" fmla="*/ 12194382 w 12194723"/>
              <a:gd name="connsiteY1" fmla="*/ 0 h 4854829"/>
              <a:gd name="connsiteX2" fmla="*/ 12194382 w 12194723"/>
              <a:gd name="connsiteY2" fmla="*/ 4854636 h 4854829"/>
              <a:gd name="connsiteX3" fmla="*/ 7623248 w 12194723"/>
              <a:gd name="connsiteY3" fmla="*/ 4843680 h 4854829"/>
              <a:gd name="connsiteX4" fmla="*/ 7620433 w 12194723"/>
              <a:gd name="connsiteY4" fmla="*/ 3543300 h 4854829"/>
              <a:gd name="connsiteX5" fmla="*/ 762115 w 12194723"/>
              <a:gd name="connsiteY5" fmla="*/ 3547023 h 4854829"/>
              <a:gd name="connsiteX6" fmla="*/ 762695 w 12194723"/>
              <a:gd name="connsiteY6" fmla="*/ 4850671 h 4854829"/>
              <a:gd name="connsiteX7" fmla="*/ 0 w 12194723"/>
              <a:gd name="connsiteY7" fmla="*/ 4847509 h 4854829"/>
              <a:gd name="connsiteX8" fmla="*/ 2382 w 12194723"/>
              <a:gd name="connsiteY8" fmla="*/ 0 h 48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4723" h="4854829">
                <a:moveTo>
                  <a:pt x="2382" y="0"/>
                </a:moveTo>
                <a:lnTo>
                  <a:pt x="12194382" y="0"/>
                </a:lnTo>
                <a:cubicBezTo>
                  <a:pt x="12194382" y="1618212"/>
                  <a:pt x="12195150" y="4852730"/>
                  <a:pt x="12194382" y="4854636"/>
                </a:cubicBezTo>
                <a:cubicBezTo>
                  <a:pt x="12193614" y="4856542"/>
                  <a:pt x="7623176" y="4843704"/>
                  <a:pt x="7623248" y="4843680"/>
                </a:cubicBezTo>
                <a:cubicBezTo>
                  <a:pt x="7623320" y="4843656"/>
                  <a:pt x="7618248" y="3540554"/>
                  <a:pt x="7620433" y="3543300"/>
                </a:cubicBezTo>
                <a:cubicBezTo>
                  <a:pt x="7622618" y="3546046"/>
                  <a:pt x="3048221" y="3545782"/>
                  <a:pt x="762115" y="3547023"/>
                </a:cubicBezTo>
                <a:cubicBezTo>
                  <a:pt x="760398" y="3777370"/>
                  <a:pt x="763508" y="4852455"/>
                  <a:pt x="762695" y="4850671"/>
                </a:cubicBezTo>
                <a:cubicBezTo>
                  <a:pt x="761882" y="4848887"/>
                  <a:pt x="254232" y="4848563"/>
                  <a:pt x="0" y="4847509"/>
                </a:cubicBezTo>
                <a:lnTo>
                  <a:pt x="2382" y="0"/>
                </a:lnTo>
                <a:close/>
              </a:path>
            </a:pathLst>
          </a:custGeom>
          <a:noFill/>
          <a:ln w="9525" algn="ctr">
            <a:noFill/>
            <a:miter lim="800000"/>
            <a:headEnd/>
            <a:tailEnd/>
          </a:ln>
        </p:spPr>
        <p:txBody>
          <a:bodyPr/>
          <a:lstStyle>
            <a:lvl1pPr>
              <a:defRPr sz="2133"/>
            </a:lvl1pPr>
          </a:lstStyle>
          <a:p>
            <a:r>
              <a:rPr lang="en-GB"/>
              <a:t>Click icon to add picture</a:t>
            </a:r>
            <a:endParaRPr lang="en-GB" dirty="0"/>
          </a:p>
        </p:txBody>
      </p:sp>
      <p:sp>
        <p:nvSpPr>
          <p:cNvPr id="17" name="Rectangle 2"/>
          <p:cNvSpPr>
            <a:spLocks noGrp="1" noChangeArrowheads="1"/>
          </p:cNvSpPr>
          <p:nvPr>
            <p:ph type="ctrTitle"/>
          </p:nvPr>
        </p:nvSpPr>
        <p:spPr>
          <a:xfrm>
            <a:off x="1145875" y="4028766"/>
            <a:ext cx="6177756" cy="865472"/>
          </a:xfrm>
          <a:noFill/>
        </p:spPr>
        <p:txBody>
          <a:bodyPr lIns="0" tIns="0" rIns="0"/>
          <a:lstStyle>
            <a:lvl1pPr>
              <a:defRPr sz="240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19" name="Rectangle 3"/>
          <p:cNvSpPr>
            <a:spLocks noGrp="1" noChangeArrowheads="1"/>
          </p:cNvSpPr>
          <p:nvPr>
            <p:ph type="subTitle" idx="1"/>
          </p:nvPr>
        </p:nvSpPr>
        <p:spPr>
          <a:xfrm>
            <a:off x="1145875" y="5092242"/>
            <a:ext cx="6177756" cy="770676"/>
          </a:xfrm>
        </p:spPr>
        <p:txBody>
          <a:bodyPr/>
          <a:lstStyle>
            <a:lvl1pPr marL="0" indent="0">
              <a:lnSpc>
                <a:spcPct val="90000"/>
              </a:lnSpc>
              <a:spcBef>
                <a:spcPct val="0"/>
              </a:spcBef>
              <a:spcAft>
                <a:spcPts val="0"/>
              </a:spcAft>
              <a:buFont typeface="Wingdings" pitchFamily="2" charset="2"/>
              <a:buNone/>
              <a:defRPr lang="en-GB" sz="1400" kern="1200" baseline="0" dirty="0">
                <a:solidFill>
                  <a:schemeClr val="tx1"/>
                </a:solidFill>
                <a:latin typeface="+mn-lt"/>
                <a:ea typeface="+mn-ea"/>
                <a:cs typeface="+mn-cs"/>
              </a:defRPr>
            </a:lvl1pPr>
          </a:lstStyle>
          <a:p>
            <a:r>
              <a:rPr lang="en-GB"/>
              <a:t>Click to edit Master subtitle style</a:t>
            </a:r>
            <a:endParaRPr lang="en-GB" dirty="0"/>
          </a:p>
        </p:txBody>
      </p:sp>
      <p:sp>
        <p:nvSpPr>
          <p:cNvPr id="1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2" name="TextBox 11" descr="CONFIDENTIAL_TAG_0xFFEE">
            <a:extLst>
              <a:ext uri="{FF2B5EF4-FFF2-40B4-BE49-F238E27FC236}">
                <a16:creationId xmlns:a16="http://schemas.microsoft.com/office/drawing/2014/main" id="{384902F8-6124-4C57-B776-4E6352A52C41}"/>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29170709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nSpc>
                <a:spcPct val="100000"/>
              </a:lnSpc>
              <a:defRPr lang="en-US" sz="2400" b="0" kern="1200" cap="none" baseline="0" noProof="0" dirty="0" smtClean="0">
                <a:solidFill>
                  <a:schemeClr val="tx1"/>
                </a:solidFill>
                <a:latin typeface="ShellBold" panose="00000800000000000000" pitchFamily="50" charset="0"/>
                <a:ea typeface="+mj-ea"/>
                <a:cs typeface="+mj-cs"/>
              </a:defRPr>
            </a:lvl1pPr>
          </a:lstStyle>
          <a:p>
            <a:pPr lvl="0" algn="l" defTabSz="1219170" rtl="0" eaLnBrk="1" latinLnBrk="0" hangingPunct="1">
              <a:lnSpc>
                <a:spcPct val="95000"/>
              </a:lnSpc>
              <a:spcBef>
                <a:spcPct val="0"/>
              </a:spcBef>
              <a:buNone/>
            </a:pPr>
            <a:r>
              <a:rPr lang="en-GB"/>
              <a:t>Click to edit Master title style</a:t>
            </a:r>
            <a:endParaRPr lang="en-GB" dirty="0"/>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4"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7"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6" name="TextBox 5" descr="CONFIDENTIAL_TAG_0xFFEE">
            <a:extLst>
              <a:ext uri="{FF2B5EF4-FFF2-40B4-BE49-F238E27FC236}">
                <a16:creationId xmlns:a16="http://schemas.microsoft.com/office/drawing/2014/main" id="{B9DD1CFA-DA51-4FDC-9BFA-843EE02D51E8}"/>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ation - Full Screen imag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bwMode="auto">
          <a:xfrm>
            <a:off x="0" y="0"/>
            <a:ext cx="12194382" cy="6858000"/>
          </a:xfrm>
          <a:prstGeom prst="rect">
            <a:avLst/>
          </a:prstGeom>
          <a:noFill/>
          <a:ln w="3175" algn="ctr">
            <a:noFill/>
            <a:miter lim="800000"/>
            <a:headEnd/>
            <a:tailEnd/>
          </a:ln>
        </p:spPr>
        <p:txBody>
          <a:bodyPr/>
          <a:lstStyle>
            <a:lvl1pPr>
              <a:defRPr sz="2133"/>
            </a:lvl1pPr>
          </a:lstStyle>
          <a:p>
            <a:r>
              <a:rPr lang="en-GB"/>
              <a:t>Click icon to add picture</a:t>
            </a:r>
            <a:endParaRPr lang="en-GB" dirty="0"/>
          </a:p>
        </p:txBody>
      </p:sp>
      <p:sp>
        <p:nvSpPr>
          <p:cNvPr id="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4"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6"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3" name="Text Placeholder 2" descr="&lt;IGNORE&gt;" title="&lt;IGNORE&gt;"/>
          <p:cNvSpPr>
            <a:spLocks noGrp="1"/>
          </p:cNvSpPr>
          <p:nvPr>
            <p:ph type="body" sz="quarter" idx="13"/>
          </p:nvPr>
        </p:nvSpPr>
        <p:spPr>
          <a:xfrm>
            <a:off x="513179" y="1438480"/>
            <a:ext cx="11166561" cy="2861742"/>
          </a:xfrm>
        </p:spPr>
        <p:txBody>
          <a:bodyPr/>
          <a:lstStyle>
            <a:lvl1pPr>
              <a:lnSpc>
                <a:spcPct val="110000"/>
              </a:lnSpc>
              <a:defRPr lang="en-US" sz="3400" b="0" kern="1200" dirty="0" smtClean="0">
                <a:solidFill>
                  <a:schemeClr val="tx1"/>
                </a:solidFill>
                <a:latin typeface="ShellBold" panose="00000800000000000000" pitchFamily="50" charset="0"/>
                <a:ea typeface="+mn-ea"/>
                <a:cs typeface="+mn-cs"/>
              </a:defRPr>
            </a:lvl1pPr>
          </a:lstStyle>
          <a:p>
            <a:pPr lvl="0"/>
            <a:r>
              <a:rPr lang="en-GB"/>
              <a:t>Click to edit Master text styles</a:t>
            </a:r>
            <a:endParaRPr lang="en-GB" dirty="0"/>
          </a:p>
        </p:txBody>
      </p:sp>
      <p:sp>
        <p:nvSpPr>
          <p:cNvPr id="7" name="TextBox 6" descr="CONFIDENTIAL_TAG_0xFFEE">
            <a:extLst>
              <a:ext uri="{FF2B5EF4-FFF2-40B4-BE49-F238E27FC236}">
                <a16:creationId xmlns:a16="http://schemas.microsoft.com/office/drawing/2014/main" id="{99A8E10F-2A6F-42D8-BF53-1CE55DCA95EE}"/>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31366235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sp>
        <p:nvSpPr>
          <p:cNvPr id="22" name="Rectangle 21"/>
          <p:cNvSpPr/>
          <p:nvPr userDrawn="1"/>
        </p:nvSpPr>
        <p:spPr bwMode="gray">
          <a:xfrm>
            <a:off x="1" y="4313784"/>
            <a:ext cx="12192000" cy="25442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23" name="Rectangle 22" descr="&lt;Shell Yellow Bar&gt;" title="&lt;Shell Yellow Bar&gt;"/>
          <p:cNvSpPr/>
          <p:nvPr userDrawn="1"/>
        </p:nvSpPr>
        <p:spPr bwMode="gray">
          <a:xfrm>
            <a:off x="761993" y="1524000"/>
            <a:ext cx="1269984" cy="75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4" name="Title 1"/>
          <p:cNvSpPr>
            <a:spLocks noGrp="1"/>
          </p:cNvSpPr>
          <p:nvPr>
            <p:ph type="title"/>
          </p:nvPr>
        </p:nvSpPr>
        <p:spPr>
          <a:xfrm>
            <a:off x="763200" y="2636980"/>
            <a:ext cx="5187472" cy="1362075"/>
          </a:xfrm>
          <a:prstGeom prst="rect">
            <a:avLst/>
          </a:prstGeom>
        </p:spPr>
        <p:txBody>
          <a:bodyPr lIns="0" tIns="0" rIns="0" bIns="0"/>
          <a:lstStyle>
            <a:lvl1pPr algn="l">
              <a:defRPr sz="1400" b="0" cap="none" baseline="0">
                <a:solidFill>
                  <a:schemeClr val="tx1"/>
                </a:solidFill>
                <a:latin typeface="ShellBold" panose="00000800000000000000" pitchFamily="50" charset="0"/>
              </a:defRPr>
            </a:lvl1pPr>
          </a:lstStyle>
          <a:p>
            <a:r>
              <a:rPr lang="en-GB"/>
              <a:t>Click to edit Master title style</a:t>
            </a:r>
            <a:endParaRPr lang="en-GB" dirty="0"/>
          </a:p>
        </p:txBody>
      </p:sp>
      <p:sp>
        <p:nvSpPr>
          <p:cNvPr id="25" name="Text Placeholder 2"/>
          <p:cNvSpPr>
            <a:spLocks noGrp="1"/>
          </p:cNvSpPr>
          <p:nvPr>
            <p:ph type="body" idx="1"/>
          </p:nvPr>
        </p:nvSpPr>
        <p:spPr>
          <a:xfrm>
            <a:off x="763200" y="1696947"/>
            <a:ext cx="6375761" cy="821230"/>
          </a:xfrm>
          <a:prstGeom prst="rect">
            <a:avLst/>
          </a:prstGeom>
        </p:spPr>
        <p:txBody>
          <a:bodyPr lIns="0" tIns="0" rIns="0" bIns="0" anchor="t" anchorCtr="0"/>
          <a:lstStyle>
            <a:lvl1pPr marL="0" indent="0">
              <a:lnSpc>
                <a:spcPct val="100000"/>
              </a:lnSpc>
              <a:spcAft>
                <a:spcPts val="0"/>
              </a:spcAft>
              <a:buNone/>
              <a:defRPr sz="2800" b="0" cap="none" baseline="0">
                <a:solidFill>
                  <a:schemeClr val="tx1"/>
                </a:solidFill>
                <a:latin typeface="ShellBold" panose="00000800000000000000" pitchFamily="50"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a:t>Click to edit Master text styles</a:t>
            </a:r>
            <a:endParaRPr lang="en-GB" dirty="0"/>
          </a:p>
        </p:txBody>
      </p:sp>
      <p:sp>
        <p:nvSpPr>
          <p:cNvPr id="2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27"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9"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grpSp>
        <p:nvGrpSpPr>
          <p:cNvPr id="31" name="Group 30"/>
          <p:cNvGrpSpPr/>
          <p:nvPr userDrawn="1"/>
        </p:nvGrpSpPr>
        <p:grpSpPr bwMode="gray">
          <a:xfrm>
            <a:off x="6450013" y="2557463"/>
            <a:ext cx="5197475" cy="1917700"/>
            <a:chOff x="6450013" y="2557463"/>
            <a:chExt cx="5197475" cy="1917700"/>
          </a:xfrm>
        </p:grpSpPr>
        <p:sp>
          <p:nvSpPr>
            <p:cNvPr id="32" name="Freeform 6"/>
            <p:cNvSpPr>
              <a:spLocks noEditPoints="1"/>
            </p:cNvSpPr>
            <p:nvPr userDrawn="1"/>
          </p:nvSpPr>
          <p:spPr bwMode="gray">
            <a:xfrm>
              <a:off x="6450013" y="2557463"/>
              <a:ext cx="2005013" cy="1917700"/>
            </a:xfrm>
            <a:custGeom>
              <a:avLst/>
              <a:gdLst>
                <a:gd name="T0" fmla="*/ 274 w 346"/>
                <a:gd name="T1" fmla="*/ 331 h 331"/>
                <a:gd name="T2" fmla="*/ 250 w 346"/>
                <a:gd name="T3" fmla="*/ 302 h 331"/>
                <a:gd name="T4" fmla="*/ 167 w 346"/>
                <a:gd name="T5" fmla="*/ 322 h 331"/>
                <a:gd name="T6" fmla="*/ 0 w 346"/>
                <a:gd name="T7" fmla="*/ 156 h 331"/>
                <a:gd name="T8" fmla="*/ 167 w 346"/>
                <a:gd name="T9" fmla="*/ 0 h 331"/>
                <a:gd name="T10" fmla="*/ 334 w 346"/>
                <a:gd name="T11" fmla="*/ 162 h 331"/>
                <a:gd name="T12" fmla="*/ 295 w 346"/>
                <a:gd name="T13" fmla="*/ 268 h 331"/>
                <a:gd name="T14" fmla="*/ 346 w 346"/>
                <a:gd name="T15" fmla="*/ 320 h 331"/>
                <a:gd name="T16" fmla="*/ 274 w 346"/>
                <a:gd name="T17" fmla="*/ 331 h 331"/>
                <a:gd name="T18" fmla="*/ 238 w 346"/>
                <a:gd name="T19" fmla="*/ 207 h 331"/>
                <a:gd name="T20" fmla="*/ 252 w 346"/>
                <a:gd name="T21" fmla="*/ 162 h 331"/>
                <a:gd name="T22" fmla="*/ 167 w 346"/>
                <a:gd name="T23" fmla="*/ 76 h 331"/>
                <a:gd name="T24" fmla="*/ 82 w 346"/>
                <a:gd name="T25" fmla="*/ 156 h 331"/>
                <a:gd name="T26" fmla="*/ 167 w 346"/>
                <a:gd name="T27" fmla="*/ 246 h 331"/>
                <a:gd name="T28" fmla="*/ 191 w 346"/>
                <a:gd name="T29" fmla="*/ 242 h 331"/>
                <a:gd name="T30" fmla="*/ 143 w 346"/>
                <a:gd name="T31" fmla="*/ 194 h 331"/>
                <a:gd name="T32" fmla="*/ 217 w 346"/>
                <a:gd name="T33" fmla="*/ 185 h 331"/>
                <a:gd name="T34" fmla="*/ 238 w 346"/>
                <a:gd name="T35" fmla="*/ 20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331">
                  <a:moveTo>
                    <a:pt x="274" y="331"/>
                  </a:moveTo>
                  <a:cubicBezTo>
                    <a:pt x="250" y="302"/>
                    <a:pt x="250" y="302"/>
                    <a:pt x="250" y="302"/>
                  </a:cubicBezTo>
                  <a:cubicBezTo>
                    <a:pt x="227" y="316"/>
                    <a:pt x="199" y="322"/>
                    <a:pt x="167" y="322"/>
                  </a:cubicBezTo>
                  <a:cubicBezTo>
                    <a:pt x="70" y="322"/>
                    <a:pt x="0" y="253"/>
                    <a:pt x="0" y="156"/>
                  </a:cubicBezTo>
                  <a:cubicBezTo>
                    <a:pt x="0" y="64"/>
                    <a:pt x="80" y="0"/>
                    <a:pt x="167" y="0"/>
                  </a:cubicBezTo>
                  <a:cubicBezTo>
                    <a:pt x="261" y="0"/>
                    <a:pt x="334" y="64"/>
                    <a:pt x="334" y="162"/>
                  </a:cubicBezTo>
                  <a:cubicBezTo>
                    <a:pt x="334" y="202"/>
                    <a:pt x="320" y="237"/>
                    <a:pt x="295" y="268"/>
                  </a:cubicBezTo>
                  <a:cubicBezTo>
                    <a:pt x="346" y="320"/>
                    <a:pt x="346" y="320"/>
                    <a:pt x="346" y="320"/>
                  </a:cubicBezTo>
                  <a:lnTo>
                    <a:pt x="274" y="331"/>
                  </a:lnTo>
                  <a:close/>
                  <a:moveTo>
                    <a:pt x="238" y="207"/>
                  </a:moveTo>
                  <a:cubicBezTo>
                    <a:pt x="247" y="194"/>
                    <a:pt x="252" y="178"/>
                    <a:pt x="252" y="162"/>
                  </a:cubicBezTo>
                  <a:cubicBezTo>
                    <a:pt x="252" y="117"/>
                    <a:pt x="215" y="76"/>
                    <a:pt x="167" y="76"/>
                  </a:cubicBezTo>
                  <a:cubicBezTo>
                    <a:pt x="121" y="76"/>
                    <a:pt x="82" y="114"/>
                    <a:pt x="82" y="156"/>
                  </a:cubicBezTo>
                  <a:cubicBezTo>
                    <a:pt x="82" y="208"/>
                    <a:pt x="121" y="246"/>
                    <a:pt x="167" y="246"/>
                  </a:cubicBezTo>
                  <a:cubicBezTo>
                    <a:pt x="175" y="246"/>
                    <a:pt x="183" y="245"/>
                    <a:pt x="191" y="242"/>
                  </a:cubicBezTo>
                  <a:cubicBezTo>
                    <a:pt x="143" y="194"/>
                    <a:pt x="143" y="194"/>
                    <a:pt x="143" y="194"/>
                  </a:cubicBezTo>
                  <a:cubicBezTo>
                    <a:pt x="217" y="185"/>
                    <a:pt x="217" y="185"/>
                    <a:pt x="217" y="185"/>
                  </a:cubicBezTo>
                  <a:lnTo>
                    <a:pt x="238" y="207"/>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7"/>
            <p:cNvSpPr>
              <a:spLocks noEditPoints="1"/>
            </p:cNvSpPr>
            <p:nvPr userDrawn="1"/>
          </p:nvSpPr>
          <p:spPr bwMode="gray">
            <a:xfrm>
              <a:off x="8426451" y="2586038"/>
              <a:ext cx="1441450" cy="1814513"/>
            </a:xfrm>
            <a:custGeom>
              <a:avLst/>
              <a:gdLst>
                <a:gd name="T0" fmla="*/ 190 w 249"/>
                <a:gd name="T1" fmla="*/ 257 h 313"/>
                <a:gd name="T2" fmla="*/ 79 w 249"/>
                <a:gd name="T3" fmla="*/ 313 h 313"/>
                <a:gd name="T4" fmla="*/ 0 w 249"/>
                <a:gd name="T5" fmla="*/ 233 h 313"/>
                <a:gd name="T6" fmla="*/ 92 w 249"/>
                <a:gd name="T7" fmla="*/ 124 h 313"/>
                <a:gd name="T8" fmla="*/ 60 w 249"/>
                <a:gd name="T9" fmla="*/ 58 h 313"/>
                <a:gd name="T10" fmla="*/ 119 w 249"/>
                <a:gd name="T11" fmla="*/ 0 h 313"/>
                <a:gd name="T12" fmla="*/ 174 w 249"/>
                <a:gd name="T13" fmla="*/ 56 h 313"/>
                <a:gd name="T14" fmla="*/ 117 w 249"/>
                <a:gd name="T15" fmla="*/ 130 h 313"/>
                <a:gd name="T16" fmla="*/ 192 w 249"/>
                <a:gd name="T17" fmla="*/ 232 h 313"/>
                <a:gd name="T18" fmla="*/ 230 w 249"/>
                <a:gd name="T19" fmla="*/ 190 h 313"/>
                <a:gd name="T20" fmla="*/ 245 w 249"/>
                <a:gd name="T21" fmla="*/ 198 h 313"/>
                <a:gd name="T22" fmla="*/ 203 w 249"/>
                <a:gd name="T23" fmla="*/ 246 h 313"/>
                <a:gd name="T24" fmla="*/ 249 w 249"/>
                <a:gd name="T25" fmla="*/ 307 h 313"/>
                <a:gd name="T26" fmla="*/ 228 w 249"/>
                <a:gd name="T27" fmla="*/ 307 h 313"/>
                <a:gd name="T28" fmla="*/ 190 w 249"/>
                <a:gd name="T29" fmla="*/ 257 h 313"/>
                <a:gd name="T30" fmla="*/ 84 w 249"/>
                <a:gd name="T31" fmla="*/ 152 h 313"/>
                <a:gd name="T32" fmla="*/ 19 w 249"/>
                <a:gd name="T33" fmla="*/ 231 h 313"/>
                <a:gd name="T34" fmla="*/ 79 w 249"/>
                <a:gd name="T35" fmla="*/ 295 h 313"/>
                <a:gd name="T36" fmla="*/ 179 w 249"/>
                <a:gd name="T37" fmla="*/ 242 h 313"/>
                <a:gd name="T38" fmla="*/ 103 w 249"/>
                <a:gd name="T39" fmla="*/ 139 h 313"/>
                <a:gd name="T40" fmla="*/ 84 w 249"/>
                <a:gd name="T41" fmla="*/ 152 h 313"/>
                <a:gd name="T42" fmla="*/ 79 w 249"/>
                <a:gd name="T43" fmla="*/ 60 h 313"/>
                <a:gd name="T44" fmla="*/ 106 w 249"/>
                <a:gd name="T45" fmla="*/ 115 h 313"/>
                <a:gd name="T46" fmla="*/ 154 w 249"/>
                <a:gd name="T47" fmla="*/ 55 h 313"/>
                <a:gd name="T48" fmla="*/ 118 w 249"/>
                <a:gd name="T49" fmla="*/ 18 h 313"/>
                <a:gd name="T50" fmla="*/ 79 w 249"/>
                <a:gd name="T51"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13">
                  <a:moveTo>
                    <a:pt x="190" y="257"/>
                  </a:moveTo>
                  <a:cubicBezTo>
                    <a:pt x="156" y="285"/>
                    <a:pt x="118" y="313"/>
                    <a:pt x="79" y="313"/>
                  </a:cubicBezTo>
                  <a:cubicBezTo>
                    <a:pt x="34" y="313"/>
                    <a:pt x="0" y="277"/>
                    <a:pt x="0" y="233"/>
                  </a:cubicBezTo>
                  <a:cubicBezTo>
                    <a:pt x="0" y="181"/>
                    <a:pt x="50" y="150"/>
                    <a:pt x="92" y="124"/>
                  </a:cubicBezTo>
                  <a:cubicBezTo>
                    <a:pt x="78" y="104"/>
                    <a:pt x="60" y="84"/>
                    <a:pt x="60" y="58"/>
                  </a:cubicBezTo>
                  <a:cubicBezTo>
                    <a:pt x="60" y="26"/>
                    <a:pt x="87" y="0"/>
                    <a:pt x="119" y="0"/>
                  </a:cubicBezTo>
                  <a:cubicBezTo>
                    <a:pt x="150" y="0"/>
                    <a:pt x="174" y="25"/>
                    <a:pt x="174" y="56"/>
                  </a:cubicBezTo>
                  <a:cubicBezTo>
                    <a:pt x="174" y="90"/>
                    <a:pt x="146" y="110"/>
                    <a:pt x="117" y="130"/>
                  </a:cubicBezTo>
                  <a:cubicBezTo>
                    <a:pt x="192" y="232"/>
                    <a:pt x="192" y="232"/>
                    <a:pt x="192" y="232"/>
                  </a:cubicBezTo>
                  <a:cubicBezTo>
                    <a:pt x="230" y="190"/>
                    <a:pt x="230" y="190"/>
                    <a:pt x="230" y="190"/>
                  </a:cubicBezTo>
                  <a:cubicBezTo>
                    <a:pt x="245" y="198"/>
                    <a:pt x="245" y="198"/>
                    <a:pt x="245" y="198"/>
                  </a:cubicBezTo>
                  <a:cubicBezTo>
                    <a:pt x="203" y="246"/>
                    <a:pt x="203" y="246"/>
                    <a:pt x="203" y="246"/>
                  </a:cubicBezTo>
                  <a:cubicBezTo>
                    <a:pt x="249" y="307"/>
                    <a:pt x="249" y="307"/>
                    <a:pt x="249" y="307"/>
                  </a:cubicBezTo>
                  <a:cubicBezTo>
                    <a:pt x="228" y="307"/>
                    <a:pt x="228" y="307"/>
                    <a:pt x="228" y="307"/>
                  </a:cubicBezTo>
                  <a:lnTo>
                    <a:pt x="190" y="257"/>
                  </a:lnTo>
                  <a:close/>
                  <a:moveTo>
                    <a:pt x="84" y="152"/>
                  </a:moveTo>
                  <a:cubicBezTo>
                    <a:pt x="55" y="170"/>
                    <a:pt x="19" y="193"/>
                    <a:pt x="19" y="231"/>
                  </a:cubicBezTo>
                  <a:cubicBezTo>
                    <a:pt x="19" y="265"/>
                    <a:pt x="44" y="295"/>
                    <a:pt x="79" y="295"/>
                  </a:cubicBezTo>
                  <a:cubicBezTo>
                    <a:pt x="114" y="295"/>
                    <a:pt x="151" y="265"/>
                    <a:pt x="179" y="242"/>
                  </a:cubicBezTo>
                  <a:cubicBezTo>
                    <a:pt x="103" y="139"/>
                    <a:pt x="103" y="139"/>
                    <a:pt x="103" y="139"/>
                  </a:cubicBezTo>
                  <a:lnTo>
                    <a:pt x="84" y="152"/>
                  </a:lnTo>
                  <a:close/>
                  <a:moveTo>
                    <a:pt x="79" y="60"/>
                  </a:moveTo>
                  <a:cubicBezTo>
                    <a:pt x="79" y="81"/>
                    <a:pt x="95" y="97"/>
                    <a:pt x="106" y="115"/>
                  </a:cubicBezTo>
                  <a:cubicBezTo>
                    <a:pt x="127" y="99"/>
                    <a:pt x="154" y="86"/>
                    <a:pt x="154" y="55"/>
                  </a:cubicBezTo>
                  <a:cubicBezTo>
                    <a:pt x="154" y="35"/>
                    <a:pt x="138" y="18"/>
                    <a:pt x="118" y="18"/>
                  </a:cubicBezTo>
                  <a:cubicBezTo>
                    <a:pt x="96" y="18"/>
                    <a:pt x="79" y="39"/>
                    <a:pt x="79" y="6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8"/>
            <p:cNvSpPr>
              <a:spLocks noEditPoints="1"/>
            </p:cNvSpPr>
            <p:nvPr userDrawn="1"/>
          </p:nvSpPr>
          <p:spPr bwMode="gray">
            <a:xfrm>
              <a:off x="9821863" y="2614613"/>
              <a:ext cx="1825625" cy="1751013"/>
            </a:xfrm>
            <a:custGeom>
              <a:avLst/>
              <a:gdLst>
                <a:gd name="T0" fmla="*/ 380 w 1150"/>
                <a:gd name="T1" fmla="*/ 913 h 1103"/>
                <a:gd name="T2" fmla="*/ 303 w 1150"/>
                <a:gd name="T3" fmla="*/ 1103 h 1103"/>
                <a:gd name="T4" fmla="*/ 0 w 1150"/>
                <a:gd name="T5" fmla="*/ 1103 h 1103"/>
                <a:gd name="T6" fmla="*/ 424 w 1150"/>
                <a:gd name="T7" fmla="*/ 0 h 1103"/>
                <a:gd name="T8" fmla="*/ 734 w 1150"/>
                <a:gd name="T9" fmla="*/ 0 h 1103"/>
                <a:gd name="T10" fmla="*/ 1150 w 1150"/>
                <a:gd name="T11" fmla="*/ 1103 h 1103"/>
                <a:gd name="T12" fmla="*/ 843 w 1150"/>
                <a:gd name="T13" fmla="*/ 1103 h 1103"/>
                <a:gd name="T14" fmla="*/ 774 w 1150"/>
                <a:gd name="T15" fmla="*/ 913 h 1103"/>
                <a:gd name="T16" fmla="*/ 380 w 1150"/>
                <a:gd name="T17" fmla="*/ 913 h 1103"/>
                <a:gd name="T18" fmla="*/ 581 w 1150"/>
                <a:gd name="T19" fmla="*/ 344 h 1103"/>
                <a:gd name="T20" fmla="*/ 577 w 1150"/>
                <a:gd name="T21" fmla="*/ 344 h 1103"/>
                <a:gd name="T22" fmla="*/ 456 w 1150"/>
                <a:gd name="T23" fmla="*/ 694 h 1103"/>
                <a:gd name="T24" fmla="*/ 697 w 1150"/>
                <a:gd name="T25" fmla="*/ 694 h 1103"/>
                <a:gd name="T26" fmla="*/ 581 w 1150"/>
                <a:gd name="T27" fmla="*/ 344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0" h="1103">
                  <a:moveTo>
                    <a:pt x="380" y="913"/>
                  </a:moveTo>
                  <a:lnTo>
                    <a:pt x="303" y="1103"/>
                  </a:lnTo>
                  <a:lnTo>
                    <a:pt x="0" y="1103"/>
                  </a:lnTo>
                  <a:lnTo>
                    <a:pt x="424" y="0"/>
                  </a:lnTo>
                  <a:lnTo>
                    <a:pt x="734" y="0"/>
                  </a:lnTo>
                  <a:lnTo>
                    <a:pt x="1150" y="1103"/>
                  </a:lnTo>
                  <a:lnTo>
                    <a:pt x="843" y="1103"/>
                  </a:lnTo>
                  <a:lnTo>
                    <a:pt x="774" y="913"/>
                  </a:lnTo>
                  <a:lnTo>
                    <a:pt x="380" y="913"/>
                  </a:lnTo>
                  <a:close/>
                  <a:moveTo>
                    <a:pt x="581" y="344"/>
                  </a:moveTo>
                  <a:lnTo>
                    <a:pt x="577" y="344"/>
                  </a:lnTo>
                  <a:lnTo>
                    <a:pt x="456" y="694"/>
                  </a:lnTo>
                  <a:lnTo>
                    <a:pt x="697" y="694"/>
                  </a:lnTo>
                  <a:lnTo>
                    <a:pt x="581" y="344"/>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2"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6" name="TextBox 5" descr="CONFIDENTIAL_TAG_0xFFEE">
            <a:extLst>
              <a:ext uri="{FF2B5EF4-FFF2-40B4-BE49-F238E27FC236}">
                <a16:creationId xmlns:a16="http://schemas.microsoft.com/office/drawing/2014/main" id="{ED40DCE2-36B9-4B5C-9D16-F8F5E4565B3C}"/>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9B8C-3C70-F857-9B59-CE446E5464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68D8CF6-09C9-DEF9-FD2D-E6E7084124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EBF3CD-14F2-D78F-4967-90B9CAF7D044}"/>
              </a:ext>
            </a:extLst>
          </p:cNvPr>
          <p:cNvSpPr>
            <a:spLocks noGrp="1"/>
          </p:cNvSpPr>
          <p:nvPr>
            <p:ph type="dt" sz="half" idx="10"/>
          </p:nvPr>
        </p:nvSpPr>
        <p:spPr/>
        <p:txBody>
          <a:bodyPr/>
          <a:lstStyle/>
          <a:p>
            <a:pPr>
              <a:defRPr/>
            </a:pPr>
            <a:endParaRPr lang="en-GB" noProof="1"/>
          </a:p>
        </p:txBody>
      </p:sp>
      <p:sp>
        <p:nvSpPr>
          <p:cNvPr id="5" name="Footer Placeholder 4">
            <a:extLst>
              <a:ext uri="{FF2B5EF4-FFF2-40B4-BE49-F238E27FC236}">
                <a16:creationId xmlns:a16="http://schemas.microsoft.com/office/drawing/2014/main" id="{4FC2E74C-5F56-DFAB-AFEA-072DBC3A8443}"/>
              </a:ext>
            </a:extLst>
          </p:cNvPr>
          <p:cNvSpPr>
            <a:spLocks noGrp="1"/>
          </p:cNvSpPr>
          <p:nvPr>
            <p:ph type="ftr" sz="quarter" idx="11"/>
          </p:nvPr>
        </p:nvSpPr>
        <p:spPr/>
        <p:txBody>
          <a:bodyPr/>
          <a:lstStyle/>
          <a:p>
            <a:pPr>
              <a:defRPr/>
            </a:pPr>
            <a:endParaRPr lang="en-GB" noProof="1"/>
          </a:p>
        </p:txBody>
      </p:sp>
      <p:sp>
        <p:nvSpPr>
          <p:cNvPr id="6" name="Slide Number Placeholder 5">
            <a:extLst>
              <a:ext uri="{FF2B5EF4-FFF2-40B4-BE49-F238E27FC236}">
                <a16:creationId xmlns:a16="http://schemas.microsoft.com/office/drawing/2014/main" id="{CC99AECF-3530-3294-D71D-8EC8BFB39B90}"/>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33283437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End Slide (Mandator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50208" y="1257010"/>
            <a:ext cx="4316400" cy="4316400"/>
          </a:xfrm>
          <a:prstGeom prst="rect">
            <a:avLst/>
          </a:prstGeom>
        </p:spPr>
      </p:pic>
    </p:spTree>
  </p:cSld>
  <p:clrMapOvr>
    <a:masterClrMapping/>
  </p:clrMapOvr>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03" name="Rectangle 102"/>
          <p:cNvSpPr/>
          <p:nvPr userDrawn="1"/>
        </p:nvSpPr>
        <p:spPr bwMode="gray">
          <a:xfrm>
            <a:off x="0" y="4313786"/>
            <a:ext cx="12192000" cy="254421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28" name="Rectangle 2"/>
          <p:cNvSpPr>
            <a:spLocks noGrp="1" noChangeArrowheads="1"/>
          </p:cNvSpPr>
          <p:nvPr userDrawn="1">
            <p:ph type="ctrTitle"/>
          </p:nvPr>
        </p:nvSpPr>
        <p:spPr>
          <a:xfrm>
            <a:off x="1779490" y="951614"/>
            <a:ext cx="9899747" cy="918000"/>
          </a:xfrm>
          <a:noFill/>
        </p:spPr>
        <p:txBody>
          <a:bodyPr lIns="0" tIns="0" rIns="0" anchor="ctr" anchorCtr="0"/>
          <a:lstStyle>
            <a:lvl1pPr>
              <a:lnSpc>
                <a:spcPct val="110000"/>
              </a:lnSpc>
              <a:defRPr sz="28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29" name="Rectangle 3"/>
          <p:cNvSpPr>
            <a:spLocks noGrp="1" noChangeArrowheads="1"/>
          </p:cNvSpPr>
          <p:nvPr userDrawn="1">
            <p:ph type="subTitle" idx="1"/>
          </p:nvPr>
        </p:nvSpPr>
        <p:spPr>
          <a:xfrm>
            <a:off x="1779490" y="3310197"/>
            <a:ext cx="9899747" cy="749808"/>
          </a:xfrm>
        </p:spPr>
        <p:txBody>
          <a:bodyPr anchor="b" anchorCtr="0"/>
          <a:lstStyle>
            <a:lvl1pPr marL="0" indent="0">
              <a:lnSpc>
                <a:spcPct val="100000"/>
              </a:lnSpc>
              <a:spcBef>
                <a:spcPct val="0"/>
              </a:spcBef>
              <a:spcAft>
                <a:spcPts val="0"/>
              </a:spcAft>
              <a:buFont typeface="Wingdings" pitchFamily="2" charset="2"/>
              <a:buNone/>
              <a:defRPr sz="1800" baseline="0">
                <a:solidFill>
                  <a:schemeClr val="tx1"/>
                </a:solidFill>
                <a:latin typeface="+mn-lt"/>
                <a:cs typeface="Arial" pitchFamily="34" charset="0"/>
              </a:defRPr>
            </a:lvl1pPr>
          </a:lstStyle>
          <a:p>
            <a:r>
              <a:rPr lang="en-GB"/>
              <a:t>Click to edit Master subtitle style</a:t>
            </a:r>
            <a:endParaRPr lang="en-GB" dirty="0"/>
          </a:p>
        </p:txBody>
      </p:sp>
      <p:sp>
        <p:nvSpPr>
          <p:cNvPr id="32" name="Text Placeholder 31"/>
          <p:cNvSpPr>
            <a:spLocks noGrp="1"/>
          </p:cNvSpPr>
          <p:nvPr userDrawn="1">
            <p:ph type="body" sz="quarter" idx="10" hasCustomPrompt="1"/>
          </p:nvPr>
        </p:nvSpPr>
        <p:spPr>
          <a:xfrm>
            <a:off x="1779490" y="4588235"/>
            <a:ext cx="7810528"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dirty="0"/>
              <a:t>Click to insert Author’s Name</a:t>
            </a:r>
          </a:p>
        </p:txBody>
      </p:sp>
      <p:sp>
        <p:nvSpPr>
          <p:cNvPr id="33" name="Text Placeholder 31"/>
          <p:cNvSpPr>
            <a:spLocks noGrp="1"/>
          </p:cNvSpPr>
          <p:nvPr userDrawn="1">
            <p:ph type="body" sz="quarter" idx="11" hasCustomPrompt="1"/>
          </p:nvPr>
        </p:nvSpPr>
        <p:spPr>
          <a:xfrm>
            <a:off x="1779490" y="4840064"/>
            <a:ext cx="7810528" cy="237600"/>
          </a:xfrm>
        </p:spPr>
        <p:txBody>
          <a:bodyPr anchor="t" anchorCtr="0"/>
          <a:lstStyle>
            <a:lvl1pPr>
              <a:lnSpc>
                <a:spcPct val="100000"/>
              </a:lnSpc>
              <a:buNone/>
              <a:defRPr sz="1400">
                <a:solidFill>
                  <a:schemeClr val="tx1"/>
                </a:solidFill>
                <a:latin typeface="+mn-lt"/>
              </a:defRPr>
            </a:lvl1pPr>
          </a:lstStyle>
          <a:p>
            <a:pPr lvl="0"/>
            <a:r>
              <a:rPr lang="en-GB" dirty="0"/>
              <a:t>Click to insert Role in Organisation</a:t>
            </a:r>
          </a:p>
        </p:txBody>
      </p:sp>
      <p:sp>
        <p:nvSpPr>
          <p:cNvPr id="24"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5"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9" name="Rectangle 18" descr="&lt;Shell Yellow Bar&gt;" title="&lt;Shell Yellow Bar&gt;"/>
          <p:cNvSpPr/>
          <p:nvPr userDrawn="1"/>
        </p:nvSpPr>
        <p:spPr bwMode="gray">
          <a:xfrm>
            <a:off x="1778011" y="7619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20" name="Picture 19"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000" y="645968"/>
            <a:ext cx="1524000" cy="1524000"/>
          </a:xfrm>
          <a:prstGeom prst="rect">
            <a:avLst/>
          </a:prstGeom>
        </p:spPr>
      </p:pic>
      <p:sp>
        <p:nvSpPr>
          <p:cNvPr id="8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8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3" name="TextBox 12" descr="CONFIDENTIAL_TAG_0xFFEE">
            <a:extLst>
              <a:ext uri="{FF2B5EF4-FFF2-40B4-BE49-F238E27FC236}">
                <a16:creationId xmlns:a16="http://schemas.microsoft.com/office/drawing/2014/main" id="{AF38BF1F-D260-4B35-8C5F-B70E829FF685}"/>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extLst>
    <p:ext uri="{DCECCB84-F9BA-43D5-87BE-67443E8EF086}">
      <p15:sldGuideLst xmlns:p15="http://schemas.microsoft.com/office/powerpoint/2012/main">
        <p15:guide id="1" pos="198" userDrawn="1">
          <p15:clr>
            <a:srgbClr val="FBAE40"/>
          </p15:clr>
        </p15:guide>
        <p15:guide id="4" pos="7357" userDrawn="1">
          <p15:clr>
            <a:srgbClr val="FBAE40"/>
          </p15:clr>
        </p15:guide>
        <p15:guide id="5" pos="1121" userDrawn="1">
          <p15:clr>
            <a:srgbClr val="FBAE40"/>
          </p15:clr>
        </p15:guide>
        <p15:guide id="6" orient="horz" pos="4074" userDrawn="1">
          <p15:clr>
            <a:srgbClr val="FBAE40"/>
          </p15:clr>
        </p15:guide>
        <p15:guide id="7"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2">
    <p:spTree>
      <p:nvGrpSpPr>
        <p:cNvPr id="1" name=""/>
        <p:cNvGrpSpPr/>
        <p:nvPr/>
      </p:nvGrpSpPr>
      <p:grpSpPr>
        <a:xfrm>
          <a:off x="0" y="0"/>
          <a:ext cx="0" cy="0"/>
          <a:chOff x="0" y="0"/>
          <a:chExt cx="0" cy="0"/>
        </a:xfrm>
      </p:grpSpPr>
      <p:sp>
        <p:nvSpPr>
          <p:cNvPr id="19" name="Rectangle 18"/>
          <p:cNvSpPr/>
          <p:nvPr userDrawn="1"/>
        </p:nvSpPr>
        <p:spPr bwMode="gray">
          <a:xfrm>
            <a:off x="0" y="4313786"/>
            <a:ext cx="12191999" cy="254421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20" name="Rectangle 2"/>
          <p:cNvSpPr>
            <a:spLocks noGrp="1" noChangeArrowheads="1"/>
          </p:cNvSpPr>
          <p:nvPr>
            <p:ph type="ctrTitle"/>
          </p:nvPr>
        </p:nvSpPr>
        <p:spPr>
          <a:xfrm>
            <a:off x="1779490" y="950400"/>
            <a:ext cx="9899747" cy="918000"/>
          </a:xfrm>
          <a:noFill/>
        </p:spPr>
        <p:txBody>
          <a:bodyPr lIns="0" tIns="0" rIns="0" anchor="ctr" anchorCtr="0"/>
          <a:lstStyle>
            <a:lvl1pPr>
              <a:lnSpc>
                <a:spcPct val="110000"/>
              </a:lnSpc>
              <a:defRPr sz="28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21" name="Rectangle 3"/>
          <p:cNvSpPr>
            <a:spLocks noGrp="1" noChangeArrowheads="1"/>
          </p:cNvSpPr>
          <p:nvPr>
            <p:ph type="subTitle" idx="1"/>
          </p:nvPr>
        </p:nvSpPr>
        <p:spPr>
          <a:xfrm>
            <a:off x="1779490" y="3310197"/>
            <a:ext cx="4831323" cy="749808"/>
          </a:xfrm>
        </p:spPr>
        <p:txBody>
          <a:bodyPr anchor="b" anchorCtr="0"/>
          <a:lstStyle>
            <a:lvl1pPr marL="0" indent="0">
              <a:lnSpc>
                <a:spcPct val="100000"/>
              </a:lnSpc>
              <a:spcBef>
                <a:spcPct val="0"/>
              </a:spcBef>
              <a:spcAft>
                <a:spcPts val="0"/>
              </a:spcAft>
              <a:buFont typeface="Wingdings" pitchFamily="2" charset="2"/>
              <a:buNone/>
              <a:defRPr sz="1800" baseline="0">
                <a:solidFill>
                  <a:schemeClr val="tx1"/>
                </a:solidFill>
                <a:latin typeface="+mn-lt"/>
                <a:cs typeface="Arial" pitchFamily="34" charset="0"/>
              </a:defRPr>
            </a:lvl1pPr>
          </a:lstStyle>
          <a:p>
            <a:r>
              <a:rPr lang="en-GB"/>
              <a:t>Click to edit Master subtitle style</a:t>
            </a:r>
            <a:endParaRPr lang="en-GB" dirty="0"/>
          </a:p>
        </p:txBody>
      </p:sp>
      <p:sp>
        <p:nvSpPr>
          <p:cNvPr id="22" name="Text Placeholder 31"/>
          <p:cNvSpPr>
            <a:spLocks noGrp="1"/>
          </p:cNvSpPr>
          <p:nvPr>
            <p:ph type="body" sz="quarter" idx="10" hasCustomPrompt="1"/>
          </p:nvPr>
        </p:nvSpPr>
        <p:spPr>
          <a:xfrm>
            <a:off x="1779490" y="4588235"/>
            <a:ext cx="4870924"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dirty="0"/>
              <a:t>Click to insert Author’s Name</a:t>
            </a:r>
          </a:p>
        </p:txBody>
      </p:sp>
      <p:sp>
        <p:nvSpPr>
          <p:cNvPr id="23" name="Text Placeholder 31"/>
          <p:cNvSpPr>
            <a:spLocks noGrp="1"/>
          </p:cNvSpPr>
          <p:nvPr>
            <p:ph type="body" sz="quarter" idx="11" hasCustomPrompt="1"/>
          </p:nvPr>
        </p:nvSpPr>
        <p:spPr>
          <a:xfrm>
            <a:off x="1779490" y="4840063"/>
            <a:ext cx="4870924" cy="489785"/>
          </a:xfrm>
        </p:spPr>
        <p:txBody>
          <a:bodyPr anchor="t" anchorCtr="0"/>
          <a:lstStyle>
            <a:lvl1pPr>
              <a:lnSpc>
                <a:spcPct val="100000"/>
              </a:lnSpc>
              <a:buNone/>
              <a:defRPr sz="1400">
                <a:solidFill>
                  <a:schemeClr val="tx1"/>
                </a:solidFill>
                <a:latin typeface="+mn-lt"/>
              </a:defRPr>
            </a:lvl1pPr>
          </a:lstStyle>
          <a:p>
            <a:pPr lvl="0"/>
            <a:r>
              <a:rPr lang="en-GB" dirty="0"/>
              <a:t>Click to insert Role in Organisation</a:t>
            </a:r>
          </a:p>
        </p:txBody>
      </p:sp>
      <p:sp>
        <p:nvSpPr>
          <p:cNvPr id="30"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3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6" name="Rectangle 35" descr="&lt;Shell Yellow Bar&gt;" title="&lt;Shell Yellow Bar&gt;"/>
          <p:cNvSpPr/>
          <p:nvPr userDrawn="1"/>
        </p:nvSpPr>
        <p:spPr bwMode="gray">
          <a:xfrm>
            <a:off x="1778011" y="76199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37" name="Picture 36"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000" y="645968"/>
            <a:ext cx="1524000" cy="1524000"/>
          </a:xfrm>
          <a:prstGeom prst="rect">
            <a:avLst/>
          </a:prstGeom>
        </p:spPr>
      </p:pic>
      <p:sp>
        <p:nvSpPr>
          <p:cNvPr id="3" name="Picture Placeholder 2"/>
          <p:cNvSpPr>
            <a:spLocks noGrp="1"/>
          </p:cNvSpPr>
          <p:nvPr userDrawn="1">
            <p:ph type="pic" sz="quarter" idx="12"/>
          </p:nvPr>
        </p:nvSpPr>
        <p:spPr>
          <a:xfrm>
            <a:off x="6848418" y="2795384"/>
            <a:ext cx="4830819" cy="3049484"/>
          </a:xfrm>
        </p:spPr>
        <p:txBody>
          <a:bodyPr/>
          <a:lstStyle>
            <a:lvl1pPr>
              <a:defRPr sz="2133"/>
            </a:lvl1pPr>
          </a:lstStyle>
          <a:p>
            <a:r>
              <a:rPr lang="en-GB"/>
              <a:t>Click icon to add picture</a:t>
            </a:r>
            <a:endParaRPr lang="en-GB" dirty="0"/>
          </a:p>
        </p:txBody>
      </p:sp>
      <p:sp>
        <p:nvSpPr>
          <p:cNvPr id="112"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13"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4" name="TextBox 13" descr="CONFIDENTIAL_TAG_0xFFEE">
            <a:extLst>
              <a:ext uri="{FF2B5EF4-FFF2-40B4-BE49-F238E27FC236}">
                <a16:creationId xmlns:a16="http://schemas.microsoft.com/office/drawing/2014/main" id="{5271ED3B-E41C-4473-ABA4-9406F39E6421}"/>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37052060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3">
    <p:spTree>
      <p:nvGrpSpPr>
        <p:cNvPr id="1" name=""/>
        <p:cNvGrpSpPr/>
        <p:nvPr/>
      </p:nvGrpSpPr>
      <p:grpSpPr>
        <a:xfrm>
          <a:off x="0" y="0"/>
          <a:ext cx="0" cy="0"/>
          <a:chOff x="0" y="0"/>
          <a:chExt cx="0" cy="0"/>
        </a:xfrm>
      </p:grpSpPr>
      <p:grpSp>
        <p:nvGrpSpPr>
          <p:cNvPr id="2" name="Group 1"/>
          <p:cNvGrpSpPr/>
          <p:nvPr userDrawn="1"/>
        </p:nvGrpSpPr>
        <p:grpSpPr bwMode="gray">
          <a:xfrm>
            <a:off x="744114" y="3556002"/>
            <a:ext cx="6875879" cy="2803523"/>
            <a:chOff x="744114" y="3556002"/>
            <a:chExt cx="6875879" cy="2803523"/>
          </a:xfrm>
        </p:grpSpPr>
        <p:sp>
          <p:nvSpPr>
            <p:cNvPr id="113" name="Rectangle 112"/>
            <p:cNvSpPr/>
            <p:nvPr userDrawn="1"/>
          </p:nvSpPr>
          <p:spPr bwMode="gray">
            <a:xfrm>
              <a:off x="761993" y="3556002"/>
              <a:ext cx="6858000" cy="2803523"/>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0" name="Rectangle 109" descr="&lt;Shell Yellow Bar&gt;" title="&lt;Shell Yellow Bar&gt;"/>
            <p:cNvSpPr/>
            <p:nvPr userDrawn="1"/>
          </p:nvSpPr>
          <p:spPr bwMode="gray">
            <a:xfrm>
              <a:off x="2175500"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111" name="Picture 110"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44114" y="3678108"/>
              <a:ext cx="1465237" cy="1465237"/>
            </a:xfrm>
            <a:prstGeom prst="rect">
              <a:avLst/>
            </a:prstGeom>
          </p:spPr>
        </p:pic>
      </p:grpSp>
      <p:sp>
        <p:nvSpPr>
          <p:cNvPr id="3" name="Picture Placeholder 2"/>
          <p:cNvSpPr>
            <a:spLocks noGrp="1"/>
          </p:cNvSpPr>
          <p:nvPr>
            <p:ph type="pic" sz="quarter" idx="12"/>
          </p:nvPr>
        </p:nvSpPr>
        <p:spPr bwMode="auto">
          <a:xfrm>
            <a:off x="0" y="1"/>
            <a:ext cx="12194723" cy="4866892"/>
          </a:xfrm>
          <a:custGeom>
            <a:avLst/>
            <a:gdLst>
              <a:gd name="connsiteX0" fmla="*/ 0 w 12192000"/>
              <a:gd name="connsiteY0" fmla="*/ 0 h 4854636"/>
              <a:gd name="connsiteX1" fmla="*/ 12192000 w 12192000"/>
              <a:gd name="connsiteY1" fmla="*/ 0 h 4854636"/>
              <a:gd name="connsiteX2" fmla="*/ 12192000 w 12192000"/>
              <a:gd name="connsiteY2" fmla="*/ 4854636 h 4854636"/>
              <a:gd name="connsiteX3" fmla="*/ 0 w 12192000"/>
              <a:gd name="connsiteY3" fmla="*/ 4854636 h 4854636"/>
              <a:gd name="connsiteX4" fmla="*/ 0 w 12192000"/>
              <a:gd name="connsiteY4" fmla="*/ 0 h 4854636"/>
              <a:gd name="connsiteX0" fmla="*/ 0 w 12192000"/>
              <a:gd name="connsiteY0" fmla="*/ 0 h 4854636"/>
              <a:gd name="connsiteX1" fmla="*/ 12192000 w 12192000"/>
              <a:gd name="connsiteY1" fmla="*/ 0 h 4854636"/>
              <a:gd name="connsiteX2" fmla="*/ 12192000 w 12192000"/>
              <a:gd name="connsiteY2" fmla="*/ 4854636 h 4854636"/>
              <a:gd name="connsiteX3" fmla="*/ 592282 w 12192000"/>
              <a:gd name="connsiteY3" fmla="*/ 4842164 h 4854636"/>
              <a:gd name="connsiteX4" fmla="*/ 0 w 12192000"/>
              <a:gd name="connsiteY4" fmla="*/ 4854636 h 4854636"/>
              <a:gd name="connsiteX5" fmla="*/ 0 w 12192000"/>
              <a:gd name="connsiteY5" fmla="*/ 0 h 4854636"/>
              <a:gd name="connsiteX0" fmla="*/ 0 w 12192000"/>
              <a:gd name="connsiteY0" fmla="*/ 0 h 4888026"/>
              <a:gd name="connsiteX1" fmla="*/ 12192000 w 12192000"/>
              <a:gd name="connsiteY1" fmla="*/ 0 h 4888026"/>
              <a:gd name="connsiteX2" fmla="*/ 12192000 w 12192000"/>
              <a:gd name="connsiteY2" fmla="*/ 4854636 h 4888026"/>
              <a:gd name="connsiteX3" fmla="*/ 592282 w 12192000"/>
              <a:gd name="connsiteY3" fmla="*/ 4842164 h 4888026"/>
              <a:gd name="connsiteX4" fmla="*/ 0 w 12192000"/>
              <a:gd name="connsiteY4" fmla="*/ 4854636 h 4888026"/>
              <a:gd name="connsiteX5" fmla="*/ 0 w 12192000"/>
              <a:gd name="connsiteY5" fmla="*/ 0 h 4888026"/>
              <a:gd name="connsiteX0" fmla="*/ 0 w 12192000"/>
              <a:gd name="connsiteY0" fmla="*/ 0 h 4888026"/>
              <a:gd name="connsiteX1" fmla="*/ 12192000 w 12192000"/>
              <a:gd name="connsiteY1" fmla="*/ 0 h 4888026"/>
              <a:gd name="connsiteX2" fmla="*/ 12192000 w 12192000"/>
              <a:gd name="connsiteY2" fmla="*/ 4854636 h 4888026"/>
              <a:gd name="connsiteX3" fmla="*/ 841664 w 12192000"/>
              <a:gd name="connsiteY3" fmla="*/ 2909455 h 4888026"/>
              <a:gd name="connsiteX4" fmla="*/ 592282 w 12192000"/>
              <a:gd name="connsiteY4" fmla="*/ 4842164 h 4888026"/>
              <a:gd name="connsiteX5" fmla="*/ 0 w 12192000"/>
              <a:gd name="connsiteY5" fmla="*/ 4854636 h 4888026"/>
              <a:gd name="connsiteX6" fmla="*/ 0 w 12192000"/>
              <a:gd name="connsiteY6" fmla="*/ 0 h 4888026"/>
              <a:gd name="connsiteX0" fmla="*/ 0 w 12192000"/>
              <a:gd name="connsiteY0" fmla="*/ 0 h 4982265"/>
              <a:gd name="connsiteX1" fmla="*/ 12192000 w 12192000"/>
              <a:gd name="connsiteY1" fmla="*/ 0 h 4982265"/>
              <a:gd name="connsiteX2" fmla="*/ 12192000 w 12192000"/>
              <a:gd name="connsiteY2" fmla="*/ 4854636 h 4982265"/>
              <a:gd name="connsiteX3" fmla="*/ 7606145 w 12192000"/>
              <a:gd name="connsiteY3" fmla="*/ 3543300 h 4982265"/>
              <a:gd name="connsiteX4" fmla="*/ 841664 w 12192000"/>
              <a:gd name="connsiteY4" fmla="*/ 2909455 h 4982265"/>
              <a:gd name="connsiteX5" fmla="*/ 592282 w 12192000"/>
              <a:gd name="connsiteY5" fmla="*/ 4842164 h 4982265"/>
              <a:gd name="connsiteX6" fmla="*/ 0 w 12192000"/>
              <a:gd name="connsiteY6" fmla="*/ 4854636 h 4982265"/>
              <a:gd name="connsiteX7" fmla="*/ 0 w 12192000"/>
              <a:gd name="connsiteY7" fmla="*/ 0 h 4982265"/>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592282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61702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6071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48146 w 12192000"/>
              <a:gd name="connsiteY5" fmla="*/ 3564082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7795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872233 w 12194382"/>
              <a:gd name="connsiteY6" fmla="*/ 4872048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45920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82443"/>
              <a:gd name="connsiteX1" fmla="*/ 12194382 w 12194382"/>
              <a:gd name="connsiteY1" fmla="*/ 0 h 5182443"/>
              <a:gd name="connsiteX2" fmla="*/ 12194382 w 12194382"/>
              <a:gd name="connsiteY2" fmla="*/ 4854636 h 5182443"/>
              <a:gd name="connsiteX3" fmla="*/ 7623248 w 12194382"/>
              <a:gd name="connsiteY3" fmla="*/ 4843680 h 5182443"/>
              <a:gd name="connsiteX4" fmla="*/ 7620433 w 12194382"/>
              <a:gd name="connsiteY4" fmla="*/ 3543300 h 5182443"/>
              <a:gd name="connsiteX5" fmla="*/ 762115 w 12194382"/>
              <a:gd name="connsiteY5" fmla="*/ 3547023 h 5182443"/>
              <a:gd name="connsiteX6" fmla="*/ 762695 w 12194382"/>
              <a:gd name="connsiteY6" fmla="*/ 4850671 h 5182443"/>
              <a:gd name="connsiteX7" fmla="*/ 0 w 12194382"/>
              <a:gd name="connsiteY7" fmla="*/ 4847509 h 5182443"/>
              <a:gd name="connsiteX8" fmla="*/ 2382 w 12194382"/>
              <a:gd name="connsiteY8" fmla="*/ 0 h 5182443"/>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723"/>
              <a:gd name="connsiteY0" fmla="*/ 0 h 4854829"/>
              <a:gd name="connsiteX1" fmla="*/ 12194382 w 12194723"/>
              <a:gd name="connsiteY1" fmla="*/ 0 h 4854829"/>
              <a:gd name="connsiteX2" fmla="*/ 12194382 w 12194723"/>
              <a:gd name="connsiteY2" fmla="*/ 4854636 h 4854829"/>
              <a:gd name="connsiteX3" fmla="*/ 7623248 w 12194723"/>
              <a:gd name="connsiteY3" fmla="*/ 4843680 h 4854829"/>
              <a:gd name="connsiteX4" fmla="*/ 7620433 w 12194723"/>
              <a:gd name="connsiteY4" fmla="*/ 3543300 h 4854829"/>
              <a:gd name="connsiteX5" fmla="*/ 762115 w 12194723"/>
              <a:gd name="connsiteY5" fmla="*/ 3547023 h 4854829"/>
              <a:gd name="connsiteX6" fmla="*/ 762695 w 12194723"/>
              <a:gd name="connsiteY6" fmla="*/ 4850671 h 4854829"/>
              <a:gd name="connsiteX7" fmla="*/ 0 w 12194723"/>
              <a:gd name="connsiteY7" fmla="*/ 4847509 h 4854829"/>
              <a:gd name="connsiteX8" fmla="*/ 2382 w 12194723"/>
              <a:gd name="connsiteY8" fmla="*/ 0 h 48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4723" h="4854829">
                <a:moveTo>
                  <a:pt x="2382" y="0"/>
                </a:moveTo>
                <a:lnTo>
                  <a:pt x="12194382" y="0"/>
                </a:lnTo>
                <a:cubicBezTo>
                  <a:pt x="12194382" y="1618212"/>
                  <a:pt x="12195150" y="4852730"/>
                  <a:pt x="12194382" y="4854636"/>
                </a:cubicBezTo>
                <a:cubicBezTo>
                  <a:pt x="12193614" y="4856542"/>
                  <a:pt x="7623176" y="4843704"/>
                  <a:pt x="7623248" y="4843680"/>
                </a:cubicBezTo>
                <a:cubicBezTo>
                  <a:pt x="7623320" y="4843656"/>
                  <a:pt x="7618248" y="3540554"/>
                  <a:pt x="7620433" y="3543300"/>
                </a:cubicBezTo>
                <a:cubicBezTo>
                  <a:pt x="7622618" y="3546046"/>
                  <a:pt x="3048221" y="3545782"/>
                  <a:pt x="762115" y="3547023"/>
                </a:cubicBezTo>
                <a:cubicBezTo>
                  <a:pt x="760398" y="3777370"/>
                  <a:pt x="763508" y="4852455"/>
                  <a:pt x="762695" y="4850671"/>
                </a:cubicBezTo>
                <a:cubicBezTo>
                  <a:pt x="761882" y="4848887"/>
                  <a:pt x="254232" y="4848563"/>
                  <a:pt x="0" y="4847509"/>
                </a:cubicBezTo>
                <a:lnTo>
                  <a:pt x="2382" y="0"/>
                </a:lnTo>
                <a:close/>
              </a:path>
            </a:pathLst>
          </a:custGeom>
          <a:noFill/>
          <a:ln w="9525" algn="ctr">
            <a:noFill/>
            <a:miter lim="800000"/>
            <a:headEnd/>
            <a:tailEnd/>
          </a:ln>
        </p:spPr>
        <p:txBody>
          <a:bodyPr/>
          <a:lstStyle>
            <a:lvl1pPr>
              <a:defRPr sz="2133"/>
            </a:lvl1pPr>
          </a:lstStyle>
          <a:p>
            <a:r>
              <a:rPr lang="en-GB"/>
              <a:t>Click icon to add picture</a:t>
            </a:r>
            <a:endParaRPr lang="en-GB" dirty="0"/>
          </a:p>
        </p:txBody>
      </p:sp>
      <p:sp>
        <p:nvSpPr>
          <p:cNvPr id="106" name="Text Box 11" descr="&lt;COMPANY_NAME&gt;"/>
          <p:cNvSpPr txBox="1">
            <a:spLocks noChangeArrowheads="1"/>
          </p:cNvSpPr>
          <p:nvPr userDrawn="1"/>
        </p:nvSpPr>
        <p:spPr bwMode="auto">
          <a:xfrm>
            <a:off x="760379" y="6462713"/>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07"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2175500" y="4003696"/>
            <a:ext cx="5179738" cy="834301"/>
          </a:xfrm>
          <a:noFill/>
        </p:spPr>
        <p:txBody>
          <a:bodyPr lIns="0" tIns="0" rIns="0" anchor="ctr" anchorCtr="0"/>
          <a:lstStyle>
            <a:lvl1pPr>
              <a:lnSpc>
                <a:spcPct val="100000"/>
              </a:lnSpc>
              <a:defRPr sz="24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103" name="Rectangle 3"/>
          <p:cNvSpPr>
            <a:spLocks noGrp="1" noChangeArrowheads="1"/>
          </p:cNvSpPr>
          <p:nvPr>
            <p:ph type="subTitle" idx="1"/>
          </p:nvPr>
        </p:nvSpPr>
        <p:spPr>
          <a:xfrm>
            <a:off x="2175500" y="5120640"/>
            <a:ext cx="5179738" cy="372439"/>
          </a:xfrm>
        </p:spPr>
        <p:txBody>
          <a:bodyPr anchor="b" anchorCtr="0"/>
          <a:lstStyle>
            <a:lvl1pPr marL="0" indent="0">
              <a:lnSpc>
                <a:spcPct val="90000"/>
              </a:lnSpc>
              <a:spcBef>
                <a:spcPct val="0"/>
              </a:spcBef>
              <a:spcAft>
                <a:spcPts val="0"/>
              </a:spcAft>
              <a:buFont typeface="Wingdings" pitchFamily="2" charset="2"/>
              <a:buNone/>
              <a:defRPr sz="1400" baseline="0">
                <a:solidFill>
                  <a:schemeClr val="tx1"/>
                </a:solidFill>
                <a:latin typeface="+mn-lt"/>
                <a:cs typeface="Arial" pitchFamily="34" charset="0"/>
              </a:defRPr>
            </a:lvl1pPr>
          </a:lstStyle>
          <a:p>
            <a:r>
              <a:rPr lang="en-GB"/>
              <a:t>Click to edit Master subtitle style</a:t>
            </a:r>
            <a:endParaRPr lang="en-GB" dirty="0"/>
          </a:p>
        </p:txBody>
      </p:sp>
      <p:sp>
        <p:nvSpPr>
          <p:cNvPr id="104" name="Text Placeholder 31"/>
          <p:cNvSpPr>
            <a:spLocks noGrp="1"/>
          </p:cNvSpPr>
          <p:nvPr>
            <p:ph type="body" sz="quarter" idx="10" hasCustomPrompt="1"/>
          </p:nvPr>
        </p:nvSpPr>
        <p:spPr>
          <a:xfrm>
            <a:off x="2175500" y="5666465"/>
            <a:ext cx="5187731"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dirty="0"/>
              <a:t>Click to insert Author’s Name</a:t>
            </a:r>
          </a:p>
        </p:txBody>
      </p:sp>
      <p:sp>
        <p:nvSpPr>
          <p:cNvPr id="105" name="Text Placeholder 31"/>
          <p:cNvSpPr>
            <a:spLocks noGrp="1"/>
          </p:cNvSpPr>
          <p:nvPr>
            <p:ph type="body" sz="quarter" idx="11" hasCustomPrompt="1"/>
          </p:nvPr>
        </p:nvSpPr>
        <p:spPr>
          <a:xfrm>
            <a:off x="2175500" y="5923869"/>
            <a:ext cx="5187731" cy="237600"/>
          </a:xfrm>
        </p:spPr>
        <p:txBody>
          <a:bodyPr anchor="t" anchorCtr="0"/>
          <a:lstStyle>
            <a:lvl1pPr>
              <a:lnSpc>
                <a:spcPct val="100000"/>
              </a:lnSpc>
              <a:buNone/>
              <a:defRPr sz="1400">
                <a:solidFill>
                  <a:schemeClr val="tx1"/>
                </a:solidFill>
                <a:latin typeface="+mn-lt"/>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8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5" name="TextBox 14" descr="CONFIDENTIAL_TAG_0xFFEE">
            <a:extLst>
              <a:ext uri="{FF2B5EF4-FFF2-40B4-BE49-F238E27FC236}">
                <a16:creationId xmlns:a16="http://schemas.microsoft.com/office/drawing/2014/main" id="{027A3E45-0AE6-48F5-A57F-BE650AB45ADA}"/>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3755712602"/>
      </p:ext>
    </p:extLst>
  </p:cSld>
  <p:clrMapOvr>
    <a:masterClrMapping/>
  </p:clrMapOvr>
  <p:transition/>
  <p:extLst>
    <p:ext uri="{DCECCB84-F9BA-43D5-87BE-67443E8EF086}">
      <p15:sldGuideLst xmlns:p15="http://schemas.microsoft.com/office/powerpoint/2012/main">
        <p15:guide id="1" orient="horz" pos="3058" userDrawn="1">
          <p15:clr>
            <a:srgbClr val="FBAE40"/>
          </p15:clr>
        </p15:guide>
        <p15:guide id="2" orient="horz" pos="2235" userDrawn="1">
          <p15:clr>
            <a:srgbClr val="FBAE40"/>
          </p15:clr>
        </p15:guide>
        <p15:guide id="3" orient="horz" pos="2562" userDrawn="1">
          <p15:clr>
            <a:srgbClr val="FBAE40"/>
          </p15:clr>
        </p15:guide>
        <p15:guide id="4" orient="horz" pos="299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 Option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bwMode="auto">
          <a:xfrm>
            <a:off x="0" y="0"/>
            <a:ext cx="12194723" cy="6857999"/>
          </a:xfrm>
          <a:custGeom>
            <a:avLst/>
            <a:gdLst>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63913 w 12194723"/>
              <a:gd name="connsiteY5" fmla="*/ 763913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63913 w 12194723"/>
              <a:gd name="connsiteY9" fmla="*/ 763913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97906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3336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18431 w 12194723"/>
              <a:gd name="connsiteY7" fmla="*/ 6359075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753155 w 12194723"/>
              <a:gd name="connsiteY9" fmla="*/ 35609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723" h="6857999">
                <a:moveTo>
                  <a:pt x="0" y="0"/>
                </a:moveTo>
                <a:lnTo>
                  <a:pt x="12194723" y="0"/>
                </a:lnTo>
                <a:lnTo>
                  <a:pt x="12194723" y="6857999"/>
                </a:lnTo>
                <a:lnTo>
                  <a:pt x="0" y="6857999"/>
                </a:lnTo>
                <a:lnTo>
                  <a:pt x="0" y="0"/>
                </a:lnTo>
                <a:close/>
                <a:moveTo>
                  <a:pt x="753155" y="3560901"/>
                </a:moveTo>
                <a:lnTo>
                  <a:pt x="763913" y="6359075"/>
                </a:lnTo>
                <a:lnTo>
                  <a:pt x="7622163" y="6355342"/>
                </a:lnTo>
                <a:cubicBezTo>
                  <a:pt x="7618577" y="5510947"/>
                  <a:pt x="7626189" y="4405296"/>
                  <a:pt x="7622603" y="3560901"/>
                </a:cubicBezTo>
                <a:lnTo>
                  <a:pt x="753155" y="3560901"/>
                </a:lnTo>
                <a:close/>
              </a:path>
            </a:pathLst>
          </a:custGeom>
          <a:noFill/>
          <a:ln w="9525" algn="ctr">
            <a:noFill/>
            <a:miter lim="800000"/>
            <a:headEnd/>
            <a:tailEnd/>
          </a:ln>
        </p:spPr>
        <p:txBody>
          <a:bodyPr/>
          <a:lstStyle>
            <a:lvl1pPr>
              <a:defRPr sz="2133"/>
            </a:lvl1pPr>
          </a:lstStyle>
          <a:p>
            <a:r>
              <a:rPr lang="en-GB"/>
              <a:t>Click icon to add picture</a:t>
            </a:r>
            <a:endParaRPr lang="en-GB" dirty="0"/>
          </a:p>
        </p:txBody>
      </p:sp>
      <p:grpSp>
        <p:nvGrpSpPr>
          <p:cNvPr id="2" name="Group 1"/>
          <p:cNvGrpSpPr/>
          <p:nvPr userDrawn="1"/>
        </p:nvGrpSpPr>
        <p:grpSpPr bwMode="gray">
          <a:xfrm>
            <a:off x="744114" y="3556002"/>
            <a:ext cx="6875879" cy="2803523"/>
            <a:chOff x="744114" y="3556002"/>
            <a:chExt cx="6875879" cy="2803523"/>
          </a:xfrm>
        </p:grpSpPr>
        <p:sp>
          <p:nvSpPr>
            <p:cNvPr id="113" name="Rectangle 112"/>
            <p:cNvSpPr/>
            <p:nvPr userDrawn="1"/>
          </p:nvSpPr>
          <p:spPr bwMode="gray">
            <a:xfrm>
              <a:off x="761993" y="3556002"/>
              <a:ext cx="6858000" cy="2803523"/>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10" name="Rectangle 109" descr="&lt;Shell Yellow Bar&gt;" title="&lt;Shell Yellow Bar&gt;"/>
            <p:cNvSpPr/>
            <p:nvPr userDrawn="1"/>
          </p:nvSpPr>
          <p:spPr bwMode="gray">
            <a:xfrm>
              <a:off x="2175500"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pic>
          <p:nvPicPr>
            <p:cNvPr id="111" name="Picture 110" descr="PECTE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44114" y="3678108"/>
              <a:ext cx="1465237" cy="1465237"/>
            </a:xfrm>
            <a:prstGeom prst="rect">
              <a:avLst/>
            </a:prstGeom>
          </p:spPr>
        </p:pic>
      </p:grpSp>
      <p:sp>
        <p:nvSpPr>
          <p:cNvPr id="106" name="Text Box 11" descr="&lt;COMPANY_NAME&gt;"/>
          <p:cNvSpPr txBox="1">
            <a:spLocks noChangeArrowheads="1"/>
          </p:cNvSpPr>
          <p:nvPr userDrawn="1"/>
        </p:nvSpPr>
        <p:spPr bwMode="auto">
          <a:xfrm>
            <a:off x="760379" y="6462713"/>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107"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02" name="Rectangle 2"/>
          <p:cNvSpPr>
            <a:spLocks noGrp="1" noChangeArrowheads="1"/>
          </p:cNvSpPr>
          <p:nvPr>
            <p:ph type="ctrTitle"/>
          </p:nvPr>
        </p:nvSpPr>
        <p:spPr>
          <a:xfrm>
            <a:off x="2175500" y="4003200"/>
            <a:ext cx="5179738" cy="835200"/>
          </a:xfrm>
          <a:noFill/>
        </p:spPr>
        <p:txBody>
          <a:bodyPr lIns="0" tIns="0" rIns="0" anchor="ctr" anchorCtr="0"/>
          <a:lstStyle>
            <a:lvl1pPr>
              <a:lnSpc>
                <a:spcPct val="100000"/>
              </a:lnSpc>
              <a:defRPr sz="2400" b="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103" name="Rectangle 3"/>
          <p:cNvSpPr>
            <a:spLocks noGrp="1" noChangeArrowheads="1"/>
          </p:cNvSpPr>
          <p:nvPr>
            <p:ph type="subTitle" idx="1"/>
          </p:nvPr>
        </p:nvSpPr>
        <p:spPr>
          <a:xfrm>
            <a:off x="2175500" y="5120640"/>
            <a:ext cx="5179738" cy="372439"/>
          </a:xfrm>
        </p:spPr>
        <p:txBody>
          <a:bodyPr anchor="b" anchorCtr="0"/>
          <a:lstStyle>
            <a:lvl1pPr marL="0" indent="0">
              <a:lnSpc>
                <a:spcPct val="90000"/>
              </a:lnSpc>
              <a:spcBef>
                <a:spcPct val="0"/>
              </a:spcBef>
              <a:spcAft>
                <a:spcPts val="0"/>
              </a:spcAft>
              <a:buFont typeface="Wingdings" pitchFamily="2" charset="2"/>
              <a:buNone/>
              <a:defRPr sz="1400" baseline="0">
                <a:solidFill>
                  <a:schemeClr val="tx1"/>
                </a:solidFill>
                <a:latin typeface="+mn-lt"/>
                <a:cs typeface="Arial" pitchFamily="34" charset="0"/>
              </a:defRPr>
            </a:lvl1pPr>
          </a:lstStyle>
          <a:p>
            <a:r>
              <a:rPr lang="en-GB"/>
              <a:t>Click to edit Master subtitle style</a:t>
            </a:r>
            <a:endParaRPr lang="en-GB" dirty="0"/>
          </a:p>
        </p:txBody>
      </p:sp>
      <p:sp>
        <p:nvSpPr>
          <p:cNvPr id="104" name="Text Placeholder 31"/>
          <p:cNvSpPr>
            <a:spLocks noGrp="1"/>
          </p:cNvSpPr>
          <p:nvPr>
            <p:ph type="body" sz="quarter" idx="10" hasCustomPrompt="1"/>
          </p:nvPr>
        </p:nvSpPr>
        <p:spPr>
          <a:xfrm>
            <a:off x="2175500" y="5666465"/>
            <a:ext cx="5187731" cy="237600"/>
          </a:xfrm>
        </p:spPr>
        <p:txBody>
          <a:bodyPr anchor="t" anchorCtr="0"/>
          <a:lstStyle>
            <a:lvl1pPr>
              <a:lnSpc>
                <a:spcPct val="100000"/>
              </a:lnSpc>
              <a:buNone/>
              <a:defRPr sz="1400">
                <a:solidFill>
                  <a:schemeClr val="tx1"/>
                </a:solidFill>
                <a:latin typeface="ShellBold" panose="00000800000000000000" pitchFamily="50" charset="0"/>
              </a:defRPr>
            </a:lvl1pPr>
          </a:lstStyle>
          <a:p>
            <a:pPr lvl="0"/>
            <a:r>
              <a:rPr lang="en-GB" dirty="0"/>
              <a:t>Click to insert Author’s Name</a:t>
            </a:r>
          </a:p>
        </p:txBody>
      </p:sp>
      <p:sp>
        <p:nvSpPr>
          <p:cNvPr id="105" name="Text Placeholder 31"/>
          <p:cNvSpPr>
            <a:spLocks noGrp="1"/>
          </p:cNvSpPr>
          <p:nvPr>
            <p:ph type="body" sz="quarter" idx="11" hasCustomPrompt="1"/>
          </p:nvPr>
        </p:nvSpPr>
        <p:spPr>
          <a:xfrm>
            <a:off x="2175500" y="5923869"/>
            <a:ext cx="5187731" cy="237600"/>
          </a:xfrm>
        </p:spPr>
        <p:txBody>
          <a:bodyPr anchor="t" anchorCtr="0"/>
          <a:lstStyle>
            <a:lvl1pPr>
              <a:lnSpc>
                <a:spcPct val="100000"/>
              </a:lnSpc>
              <a:buNone/>
              <a:defRPr sz="1400">
                <a:solidFill>
                  <a:schemeClr val="tx1"/>
                </a:solidFill>
                <a:latin typeface="+mn-lt"/>
              </a:defRPr>
            </a:lvl1pPr>
          </a:lstStyle>
          <a:p>
            <a:pPr lvl="0"/>
            <a:r>
              <a:rPr lang="en-GB" noProof="1"/>
              <a:t>Click to insert Role in Organisation</a:t>
            </a:r>
          </a:p>
        </p:txBody>
      </p:sp>
      <p:sp>
        <p:nvSpPr>
          <p:cNvPr id="9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8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5" name="TextBox 14" descr="CONFIDENTIAL_TAG_0xFFEE">
            <a:extLst>
              <a:ext uri="{FF2B5EF4-FFF2-40B4-BE49-F238E27FC236}">
                <a16:creationId xmlns:a16="http://schemas.microsoft.com/office/drawing/2014/main" id="{29C83CFF-82B2-4F47-BD59-AE0AFF463FD2}"/>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590869577"/>
      </p:ext>
    </p:extLst>
  </p:cSld>
  <p:clrMapOvr>
    <a:masterClrMapping/>
  </p:clrMapOvr>
  <p:transition/>
  <p:extLst>
    <p:ext uri="{DCECCB84-F9BA-43D5-87BE-67443E8EF086}">
      <p15:sldGuideLst xmlns:p15="http://schemas.microsoft.com/office/powerpoint/2012/main">
        <p15:guide id="1" orient="horz" pos="3058">
          <p15:clr>
            <a:srgbClr val="FBAE40"/>
          </p15:clr>
        </p15:guide>
        <p15:guide id="2" orient="horz" pos="22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ShellBold" panose="00000800000000000000" pitchFamily="50" charset="0"/>
              </a:defRPr>
            </a:lvl1pPr>
          </a:lstStyle>
          <a:p>
            <a:pPr lvl="0"/>
            <a:r>
              <a:rPr lang="en-GB" noProof="0"/>
              <a:t>Click to edit Master title style</a:t>
            </a:r>
            <a:endParaRPr lang="en-GB" noProof="0" dirty="0"/>
          </a:p>
        </p:txBody>
      </p:sp>
      <p:sp>
        <p:nvSpPr>
          <p:cNvPr id="10" name="Content Placeholder 9"/>
          <p:cNvSpPr>
            <a:spLocks noGrp="1"/>
          </p:cNvSpPr>
          <p:nvPr>
            <p:ph sz="quarter" idx="11"/>
          </p:nvPr>
        </p:nvSpPr>
        <p:spPr>
          <a:xfrm>
            <a:off x="508000" y="1528763"/>
            <a:ext cx="11171238" cy="4830761"/>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7" name="TextBox 6" descr="CONFIDENTIAL_TAG_0xFFEE">
            <a:extLst>
              <a:ext uri="{FF2B5EF4-FFF2-40B4-BE49-F238E27FC236}">
                <a16:creationId xmlns:a16="http://schemas.microsoft.com/office/drawing/2014/main" id="{A99862BF-44E1-47D9-A786-8FB1D5EC9264}"/>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extLst>
    <p:ext uri="{DCECCB84-F9BA-43D5-87BE-67443E8EF086}">
      <p15:sldGuideLst xmlns:p15="http://schemas.microsoft.com/office/powerpoint/2012/main">
        <p15:guide id="1" orient="horz" pos="2160" userDrawn="1">
          <p15:clr>
            <a:srgbClr val="FBAE40"/>
          </p15:clr>
        </p15:guide>
        <p15:guide id="2" orient="horz" pos="813"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 Full Screen Image">
    <p:spTree>
      <p:nvGrpSpPr>
        <p:cNvPr id="1" name=""/>
        <p:cNvGrpSpPr/>
        <p:nvPr/>
      </p:nvGrpSpPr>
      <p:grpSpPr>
        <a:xfrm>
          <a:off x="0" y="0"/>
          <a:ext cx="0" cy="0"/>
          <a:chOff x="0" y="0"/>
          <a:chExt cx="0" cy="0"/>
        </a:xfrm>
      </p:grpSpPr>
      <p:sp>
        <p:nvSpPr>
          <p:cNvPr id="11" name="Picture Placeholder 2"/>
          <p:cNvSpPr>
            <a:spLocks noGrp="1"/>
          </p:cNvSpPr>
          <p:nvPr>
            <p:ph type="pic" sz="quarter" idx="12"/>
          </p:nvPr>
        </p:nvSpPr>
        <p:spPr bwMode="auto">
          <a:xfrm>
            <a:off x="-2381" y="0"/>
            <a:ext cx="12194382" cy="6858000"/>
          </a:xfrm>
          <a:custGeom>
            <a:avLst/>
            <a:gdLst>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63913 w 12194723"/>
              <a:gd name="connsiteY5" fmla="*/ 763913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63913 w 12194723"/>
              <a:gd name="connsiteY9" fmla="*/ 763913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11430810 w 12194723"/>
              <a:gd name="connsiteY8" fmla="*/ 763913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1143081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97906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33360 w 12194723"/>
              <a:gd name="connsiteY7" fmla="*/ 6094086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18431 w 12194723"/>
              <a:gd name="connsiteY7" fmla="*/ 6359075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094086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753155 w 12194723"/>
              <a:gd name="connsiteY5" fmla="*/ 3560901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753155 w 12194723"/>
              <a:gd name="connsiteY9" fmla="*/ 356090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482698 w 12194723"/>
              <a:gd name="connsiteY5" fmla="*/ 482850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482698 w 12194723"/>
              <a:gd name="connsiteY9" fmla="*/ 48285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763913 w 12194723"/>
              <a:gd name="connsiteY6" fmla="*/ 6359075 h 6857999"/>
              <a:gd name="connsiteX7" fmla="*/ 7622163 w 12194723"/>
              <a:gd name="connsiteY7" fmla="*/ 6355342 h 6857999"/>
              <a:gd name="connsiteX8" fmla="*/ 7622603 w 12194723"/>
              <a:gd name="connsiteY8" fmla="*/ 3560901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7622163 w 12194723"/>
              <a:gd name="connsiteY7" fmla="*/ 6355342 h 6857999"/>
              <a:gd name="connsiteX8" fmla="*/ 7622603 w 12194723"/>
              <a:gd name="connsiteY8" fmla="*/ 3560901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7622163 w 12194723"/>
              <a:gd name="connsiteY7" fmla="*/ 6355342 h 6857999"/>
              <a:gd name="connsiteX8" fmla="*/ 1788474 w 12194723"/>
              <a:gd name="connsiteY8" fmla="*/ 508608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4129 w 12194723"/>
              <a:gd name="connsiteY5" fmla="*/ 501900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4129 w 12194723"/>
              <a:gd name="connsiteY9" fmla="*/ 501900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62276 w 12194723"/>
              <a:gd name="connsiteY7" fmla="*/ 675759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06335 w 12194723"/>
              <a:gd name="connsiteY6" fmla="*/ 666613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4281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4281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88474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8470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2 w 12194723"/>
              <a:gd name="connsiteY7" fmla="*/ 587653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8949 w 12194723"/>
              <a:gd name="connsiteY8" fmla="*/ 5086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63833 w 12194723"/>
              <a:gd name="connsiteY8" fmla="*/ 5061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96313 w 12194723"/>
              <a:gd name="connsiteY8" fmla="*/ 486123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966332 w 12194723"/>
              <a:gd name="connsiteY8" fmla="*/ 381191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6445 w 12194723"/>
              <a:gd name="connsiteY8" fmla="*/ 558575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6109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36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88944 w 12194723"/>
              <a:gd name="connsiteY8" fmla="*/ 503610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53965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4 w 12194723"/>
              <a:gd name="connsiteY8" fmla="*/ 503609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5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81325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06662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06662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6 w 12194723"/>
              <a:gd name="connsiteY8" fmla="*/ 506108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71457 w 12194723"/>
              <a:gd name="connsiteY8" fmla="*/ 513252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 name="connsiteX0" fmla="*/ 0 w 12194723"/>
              <a:gd name="connsiteY0" fmla="*/ 0 h 6857999"/>
              <a:gd name="connsiteX1" fmla="*/ 12194723 w 12194723"/>
              <a:gd name="connsiteY1" fmla="*/ 0 h 6857999"/>
              <a:gd name="connsiteX2" fmla="*/ 12194723 w 12194723"/>
              <a:gd name="connsiteY2" fmla="*/ 6857999 h 6857999"/>
              <a:gd name="connsiteX3" fmla="*/ 0 w 12194723"/>
              <a:gd name="connsiteY3" fmla="*/ 6857999 h 6857999"/>
              <a:gd name="connsiteX4" fmla="*/ 0 w 12194723"/>
              <a:gd name="connsiteY4" fmla="*/ 0 h 6857999"/>
              <a:gd name="connsiteX5" fmla="*/ 508891 w 12194723"/>
              <a:gd name="connsiteY5" fmla="*/ 511425 h 6857999"/>
              <a:gd name="connsiteX6" fmla="*/ 511097 w 12194723"/>
              <a:gd name="connsiteY6" fmla="*/ 583270 h 6857999"/>
              <a:gd name="connsiteX7" fmla="*/ 1774181 w 12194723"/>
              <a:gd name="connsiteY7" fmla="*/ 585272 h 6857999"/>
              <a:gd name="connsiteX8" fmla="*/ 1769076 w 12194723"/>
              <a:gd name="connsiteY8" fmla="*/ 508490 h 6857999"/>
              <a:gd name="connsiteX9" fmla="*/ 508891 w 12194723"/>
              <a:gd name="connsiteY9" fmla="*/ 51142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4723" h="6857999">
                <a:moveTo>
                  <a:pt x="0" y="0"/>
                </a:moveTo>
                <a:lnTo>
                  <a:pt x="12194723" y="0"/>
                </a:lnTo>
                <a:lnTo>
                  <a:pt x="12194723" y="6857999"/>
                </a:lnTo>
                <a:lnTo>
                  <a:pt x="0" y="6857999"/>
                </a:lnTo>
                <a:lnTo>
                  <a:pt x="0" y="0"/>
                </a:lnTo>
                <a:close/>
                <a:moveTo>
                  <a:pt x="508891" y="511425"/>
                </a:moveTo>
                <a:cubicBezTo>
                  <a:pt x="509626" y="566329"/>
                  <a:pt x="510362" y="528366"/>
                  <a:pt x="511097" y="583270"/>
                </a:cubicBezTo>
                <a:lnTo>
                  <a:pt x="1774181" y="585272"/>
                </a:lnTo>
                <a:cubicBezTo>
                  <a:pt x="1771177" y="584735"/>
                  <a:pt x="1784691" y="508891"/>
                  <a:pt x="1769076" y="508490"/>
                </a:cubicBezTo>
                <a:cubicBezTo>
                  <a:pt x="1753461" y="508089"/>
                  <a:pt x="928953" y="510447"/>
                  <a:pt x="508891" y="511425"/>
                </a:cubicBezTo>
                <a:close/>
              </a:path>
            </a:pathLst>
          </a:custGeom>
          <a:noFill/>
          <a:ln w="3175" algn="ctr">
            <a:noFill/>
            <a:miter lim="800000"/>
            <a:headEnd/>
            <a:tailEnd/>
          </a:ln>
        </p:spPr>
        <p:txBody>
          <a:bodyPr/>
          <a:lstStyle>
            <a:lvl1pPr>
              <a:defRPr sz="2133"/>
            </a:lvl1pPr>
          </a:lstStyle>
          <a:p>
            <a:r>
              <a:rPr lang="en-GB"/>
              <a:t>Click icon to add picture</a:t>
            </a:r>
            <a:endParaRPr lang="en-GB" dirty="0"/>
          </a:p>
        </p:txBody>
      </p:sp>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ShellBold" panose="00000800000000000000" pitchFamily="50" charset="0"/>
              </a:defRPr>
            </a:lvl1pPr>
          </a:lstStyle>
          <a:p>
            <a:pPr lvl="0"/>
            <a:r>
              <a:rPr lang="en-GB" noProof="0"/>
              <a:t>Click to edit Master title style</a:t>
            </a:r>
            <a:endParaRPr lang="en-GB" noProof="0" dirty="0"/>
          </a:p>
        </p:txBody>
      </p:sp>
      <p:sp>
        <p:nvSpPr>
          <p:cNvPr id="10" name="Content Placeholder 9"/>
          <p:cNvSpPr>
            <a:spLocks noGrp="1"/>
          </p:cNvSpPr>
          <p:nvPr>
            <p:ph sz="quarter" idx="11"/>
          </p:nvPr>
        </p:nvSpPr>
        <p:spPr>
          <a:xfrm>
            <a:off x="508000" y="1528763"/>
            <a:ext cx="5468938" cy="4830761"/>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9" name="TextBox 8" descr="CONFIDENTIAL_TAG_0xFFEE">
            <a:extLst>
              <a:ext uri="{FF2B5EF4-FFF2-40B4-BE49-F238E27FC236}">
                <a16:creationId xmlns:a16="http://schemas.microsoft.com/office/drawing/2014/main" id="{9EFCF1CC-F1E3-40B8-9AC6-097FD2AAFC9F}"/>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94005781"/>
      </p:ext>
    </p:extLst>
  </p:cSld>
  <p:clrMapOvr>
    <a:masterClrMapping/>
  </p:clrMapOvr>
  <p:transition/>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4"/>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sz="2400" b="0" kern="1200" cap="none" baseline="0" noProof="0" dirty="0" smtClean="0">
                <a:solidFill>
                  <a:schemeClr val="tx1"/>
                </a:solidFill>
                <a:latin typeface="ShellBold" panose="00000800000000000000" pitchFamily="50" charset="0"/>
                <a:ea typeface="+mj-ea"/>
                <a:cs typeface="+mj-cs"/>
              </a:defRPr>
            </a:lvl1pPr>
          </a:lstStyle>
          <a:p>
            <a:pPr lvl="0"/>
            <a:r>
              <a:rPr lang="en-GB" noProof="0"/>
              <a:t>Click to edit Master title style</a:t>
            </a:r>
            <a:endParaRPr lang="en-GB" noProof="0" dirty="0"/>
          </a:p>
        </p:txBody>
      </p:sp>
      <p:sp>
        <p:nvSpPr>
          <p:cNvPr id="11" name="Content Placeholder 9"/>
          <p:cNvSpPr>
            <a:spLocks noGrp="1"/>
          </p:cNvSpPr>
          <p:nvPr>
            <p:ph sz="quarter" idx="11"/>
          </p:nvPr>
        </p:nvSpPr>
        <p:spPr>
          <a:xfrm>
            <a:off x="508000" y="1528763"/>
            <a:ext cx="11171238" cy="4830762"/>
          </a:xfrm>
        </p:spPr>
        <p:txBody>
          <a:bodyPr/>
          <a:lstStyle>
            <a:lvl1pPr marL="0" indent="0" defTabSz="357708">
              <a:lnSpc>
                <a:spcPct val="140000"/>
              </a:lnSpc>
              <a:spcBef>
                <a:spcPts val="0"/>
              </a:spcBef>
              <a:defRPr sz="1400"/>
            </a:lvl1pPr>
            <a:lvl2pPr marL="176400" indent="-176400" defTabSz="357708">
              <a:lnSpc>
                <a:spcPct val="140000"/>
              </a:lnSpc>
              <a:spcBef>
                <a:spcPts val="0"/>
              </a:spcBef>
              <a:defRPr sz="1400"/>
            </a:lvl2pPr>
            <a:lvl3pPr marL="354200" indent="-177800" defTabSz="357708">
              <a:lnSpc>
                <a:spcPct val="140000"/>
              </a:lnSpc>
              <a:spcBef>
                <a:spcPts val="0"/>
              </a:spcBef>
              <a:buClr>
                <a:schemeClr val="tx1"/>
              </a:buClr>
              <a:buSzPct val="75000"/>
              <a:buFont typeface="Wingdings" pitchFamily="2" charset="2"/>
              <a:buChar char=""/>
              <a:defRPr sz="1400"/>
            </a:lvl3pPr>
            <a:lvl4pPr marL="532000" indent="-177800" defTabSz="357708">
              <a:lnSpc>
                <a:spcPct val="140000"/>
              </a:lnSpc>
              <a:spcBef>
                <a:spcPts val="0"/>
              </a:spcBef>
              <a:buClr>
                <a:schemeClr val="tx1"/>
              </a:buClr>
              <a:buSzPct val="75000"/>
              <a:buFont typeface="Wingdings" pitchFamily="2" charset="2"/>
              <a:buChar char=""/>
              <a:defRPr sz="1400"/>
            </a:lvl4pPr>
            <a:lvl5pPr marL="684400" indent="-152400" defTabSz="357708">
              <a:lnSpc>
                <a:spcPct val="140000"/>
              </a:lnSpc>
              <a:spcBef>
                <a:spcPts val="0"/>
              </a:spcBef>
              <a:buClr>
                <a:schemeClr val="tx1"/>
              </a:buClr>
              <a:buSzPct val="75000"/>
              <a:buFont typeface="Wingdings" pitchFamily="2" charset="2"/>
              <a:buChar char=""/>
              <a:tabLst/>
              <a:defRPr sz="1200"/>
            </a:lvl5pPr>
            <a:lvl6pPr marL="824100" indent="-139700" defTabSz="357708">
              <a:lnSpc>
                <a:spcPct val="140000"/>
              </a:lnSpc>
              <a:buClr>
                <a:schemeClr val="tx1"/>
              </a:buClr>
              <a:buSzPct val="75000"/>
              <a:buFont typeface="Wingdings" pitchFamily="2" charset="2"/>
              <a:buChar char=""/>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4"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7" name="TextBox 6" descr="CONFIDENTIAL_TAG_0xFFEE">
            <a:extLst>
              <a:ext uri="{FF2B5EF4-FFF2-40B4-BE49-F238E27FC236}">
                <a16:creationId xmlns:a16="http://schemas.microsoft.com/office/drawing/2014/main" id="{74F3C78A-AB16-4C3E-B1A4-4F2BF9B39B13}"/>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1631"/>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400" b="0" kern="1200" cap="none" baseline="0" noProof="0" dirty="0" smtClean="0">
                <a:solidFill>
                  <a:schemeClr val="tx1"/>
                </a:solidFill>
                <a:latin typeface="ShellBold" panose="00000800000000000000" pitchFamily="50" charset="0"/>
                <a:ea typeface="+mj-ea"/>
                <a:cs typeface="+mj-cs"/>
              </a:defRPr>
            </a:lvl1pPr>
          </a:lstStyle>
          <a:p>
            <a:pPr lvl="0"/>
            <a:r>
              <a:rPr lang="en-GB"/>
              <a:t>Click to edit Master title style</a:t>
            </a:r>
            <a:endParaRPr lang="en-GB" dirty="0"/>
          </a:p>
        </p:txBody>
      </p:sp>
      <p:sp>
        <p:nvSpPr>
          <p:cNvPr id="10" name="Content Placeholder 14"/>
          <p:cNvSpPr>
            <a:spLocks noGrp="1"/>
          </p:cNvSpPr>
          <p:nvPr>
            <p:ph sz="quarter" idx="13"/>
          </p:nvPr>
        </p:nvSpPr>
        <p:spPr>
          <a:xfrm>
            <a:off x="6215064" y="1528764"/>
            <a:ext cx="5464174" cy="4830761"/>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85000"/>
              <a:buFont typeface="Wingdings" pitchFamily="2" charset="2"/>
              <a:buChar char="n"/>
              <a:defRPr sz="1800"/>
            </a:lvl2pPr>
            <a:lvl3pPr marL="459000" indent="-228600">
              <a:spcBef>
                <a:spcPts val="0"/>
              </a:spcBef>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n"/>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43"/>
          <p:cNvSpPr>
            <a:spLocks noGrp="1"/>
          </p:cNvSpPr>
          <p:nvPr>
            <p:ph type="body" sz="quarter" idx="11"/>
          </p:nvPr>
        </p:nvSpPr>
        <p:spPr>
          <a:xfrm>
            <a:off x="508000" y="1528762"/>
            <a:ext cx="5468938" cy="4830763"/>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2"/>
              </a:buClr>
              <a:buSzPct val="85000"/>
              <a:buFont typeface="Wingdings" pitchFamily="2" charset="2"/>
              <a:buChar char="n"/>
              <a:defRPr sz="1800"/>
            </a:lvl2pPr>
            <a:lvl3pPr marL="459000" indent="-228600">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
              <a:defRPr sz="12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8" name="TextBox 7" descr="CONFIDENTIAL_TAG_0xFFEE">
            <a:extLst>
              <a:ext uri="{FF2B5EF4-FFF2-40B4-BE49-F238E27FC236}">
                <a16:creationId xmlns:a16="http://schemas.microsoft.com/office/drawing/2014/main" id="{ADD26B93-6E57-4BA5-B0E3-D1E42F00F9AA}"/>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extLst>
    <p:ext uri="{DCECCB84-F9BA-43D5-87BE-67443E8EF086}">
      <p15:sldGuideLst xmlns:p15="http://schemas.microsoft.com/office/powerpoint/2012/main">
        <p15:guide id="1" pos="3840" userDrawn="1">
          <p15:clr>
            <a:srgbClr val="FBAE40"/>
          </p15:clr>
        </p15:guide>
        <p15:guide id="2" pos="3765" userDrawn="1">
          <p15:clr>
            <a:srgbClr val="FBAE40"/>
          </p15:clr>
        </p15:guide>
        <p15:guide id="3" pos="3915"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ntent - High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dirty="0" smtClean="0">
                <a:latin typeface="ShellBold" panose="00000800000000000000" pitchFamily="50" charset="0"/>
              </a:defRPr>
            </a:lvl1pPr>
          </a:lstStyle>
          <a:p>
            <a:pPr lvl="0"/>
            <a:r>
              <a:rPr lang="en-GB"/>
              <a:t>Click to edit Master title style</a:t>
            </a:r>
            <a:endParaRPr lang="en-GB" dirty="0"/>
          </a:p>
        </p:txBody>
      </p:sp>
      <p:sp>
        <p:nvSpPr>
          <p:cNvPr id="10" name="Content Placeholder 14"/>
          <p:cNvSpPr>
            <a:spLocks noGrp="1"/>
          </p:cNvSpPr>
          <p:nvPr>
            <p:ph sz="quarter" idx="13"/>
          </p:nvPr>
        </p:nvSpPr>
        <p:spPr>
          <a:xfrm>
            <a:off x="6215063" y="1528764"/>
            <a:ext cx="5464175" cy="4830762"/>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Bef>
                <a:spcPts val="0"/>
              </a:spcBef>
              <a:spcAft>
                <a:spcPts val="0"/>
              </a:spcAft>
              <a:buClr>
                <a:schemeClr val="accent2"/>
              </a:buClr>
              <a:buSzPct val="85000"/>
              <a:buFont typeface="Wingdings" pitchFamily="2" charset="2"/>
              <a:buChar char="n"/>
              <a:defRPr sz="1400"/>
            </a:lvl2pPr>
            <a:lvl3pPr marL="354200" indent="-177800">
              <a:lnSpc>
                <a:spcPct val="140000"/>
              </a:lnSpc>
              <a:spcBef>
                <a:spcPts val="0"/>
              </a:spcBef>
              <a:spcAft>
                <a:spcPts val="0"/>
              </a:spcAft>
              <a:buClr>
                <a:schemeClr val="tx1"/>
              </a:buClr>
              <a:buFont typeface="Wingdings" pitchFamily="2" charset="2"/>
              <a:buChar char="n"/>
              <a:defRPr sz="1400"/>
            </a:lvl3pPr>
            <a:lvl4pPr marL="532000" indent="-177800">
              <a:lnSpc>
                <a:spcPct val="140000"/>
              </a:lnSpc>
              <a:spcBef>
                <a:spcPts val="0"/>
              </a:spcBef>
              <a:spcAft>
                <a:spcPts val="0"/>
              </a:spcAft>
              <a:buClr>
                <a:schemeClr val="tx1"/>
              </a:buClr>
              <a:buFont typeface="Wingdings" pitchFamily="2" charset="2"/>
              <a:buChar char="n"/>
              <a:defRPr sz="1400"/>
            </a:lvl4pPr>
            <a:lvl5pPr marL="684400" indent="-152400">
              <a:lnSpc>
                <a:spcPct val="140000"/>
              </a:lnSpc>
              <a:spcBef>
                <a:spcPts val="0"/>
              </a:spcBef>
              <a:spcAft>
                <a:spcPts val="0"/>
              </a:spcAft>
              <a:buClr>
                <a:schemeClr val="tx1"/>
              </a:buClr>
              <a:buFont typeface="Wingdings" pitchFamily="2" charset="2"/>
              <a:buChar char="n"/>
              <a:defRPr sz="1200"/>
            </a:lvl5pPr>
            <a:lvl6pPr marL="824100" indent="-139700">
              <a:lnSpc>
                <a:spcPct val="140000"/>
              </a:lnSpc>
              <a:spcBef>
                <a:spcPts val="0"/>
              </a:spcBef>
              <a:spcAft>
                <a:spcPts val="0"/>
              </a:spcAft>
              <a:buClr>
                <a:schemeClr val="tx1"/>
              </a:buClr>
              <a:buFont typeface="Wingdings" pitchFamily="2" charset="2"/>
              <a:buChar char="n"/>
              <a:tabLst/>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Text Placeholder 43"/>
          <p:cNvSpPr>
            <a:spLocks noGrp="1"/>
          </p:cNvSpPr>
          <p:nvPr>
            <p:ph type="body" sz="quarter" idx="11"/>
          </p:nvPr>
        </p:nvSpPr>
        <p:spPr>
          <a:xfrm>
            <a:off x="508000" y="1528762"/>
            <a:ext cx="5468938" cy="4830763"/>
          </a:xfrm>
        </p:spPr>
        <p:txBody>
          <a:bodyPr/>
          <a:lstStyle>
            <a:lvl1pPr marL="0" indent="0">
              <a:lnSpc>
                <a:spcPct val="140000"/>
              </a:lnSpc>
              <a:spcAft>
                <a:spcPts val="0"/>
              </a:spcAft>
              <a:buClr>
                <a:schemeClr val="accent2"/>
              </a:buClr>
              <a:buSzPct val="85000"/>
              <a:buFont typeface="Wingdings" pitchFamily="2" charset="2"/>
              <a:buNone/>
              <a:defRPr sz="1400"/>
            </a:lvl1pPr>
            <a:lvl2pPr marL="176400" indent="-176400">
              <a:lnSpc>
                <a:spcPct val="140000"/>
              </a:lnSpc>
              <a:spcAft>
                <a:spcPts val="0"/>
              </a:spcAft>
              <a:buClr>
                <a:schemeClr val="accent2"/>
              </a:buClr>
              <a:buSzPct val="85000"/>
              <a:buFont typeface="Wingdings" pitchFamily="2" charset="2"/>
              <a:buChar char="n"/>
              <a:defRPr sz="1400"/>
            </a:lvl2pPr>
            <a:lvl3pPr marL="354200" indent="-177800">
              <a:lnSpc>
                <a:spcPct val="140000"/>
              </a:lnSpc>
              <a:spcAft>
                <a:spcPts val="0"/>
              </a:spcAft>
              <a:buClr>
                <a:schemeClr val="tx1"/>
              </a:buClr>
              <a:buFont typeface="Wingdings" pitchFamily="2" charset="2"/>
              <a:buChar char=""/>
              <a:defRPr sz="1400"/>
            </a:lvl3pPr>
            <a:lvl4pPr marL="532000" indent="-177800">
              <a:lnSpc>
                <a:spcPct val="140000"/>
              </a:lnSpc>
              <a:spcAft>
                <a:spcPts val="0"/>
              </a:spcAft>
              <a:buClr>
                <a:schemeClr val="tx1"/>
              </a:buClr>
              <a:buFont typeface="Wingdings" pitchFamily="2" charset="2"/>
              <a:buChar char="n"/>
              <a:defRPr sz="1400"/>
            </a:lvl4pPr>
            <a:lvl5pPr marL="684400" indent="-152400">
              <a:lnSpc>
                <a:spcPct val="140000"/>
              </a:lnSpc>
              <a:spcBef>
                <a:spcPts val="0"/>
              </a:spcBef>
              <a:spcAft>
                <a:spcPts val="0"/>
              </a:spcAft>
              <a:buClr>
                <a:schemeClr val="tx1"/>
              </a:buClr>
              <a:buFont typeface="Wingdings" pitchFamily="2" charset="2"/>
              <a:buChar char="n"/>
              <a:defRPr sz="1200"/>
            </a:lvl5pPr>
            <a:lvl6pPr marL="824100" indent="-139700">
              <a:lnSpc>
                <a:spcPct val="140000"/>
              </a:lnSpc>
              <a:spcBef>
                <a:spcPts val="0"/>
              </a:spcBef>
              <a:spcAft>
                <a:spcPts val="0"/>
              </a:spcAft>
              <a:buClr>
                <a:schemeClr val="tx1"/>
              </a:buClr>
              <a:buFont typeface="Wingdings" pitchFamily="2" charset="2"/>
              <a:buChar char="n"/>
              <a:defRPr sz="1100"/>
            </a:lvl6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0"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8" name="TextBox 7" descr="CONFIDENTIAL_TAG_0xFFEE">
            <a:extLst>
              <a:ext uri="{FF2B5EF4-FFF2-40B4-BE49-F238E27FC236}">
                <a16:creationId xmlns:a16="http://schemas.microsoft.com/office/drawing/2014/main" id="{21F63C6C-C09D-479D-B8EA-40DF4CF03B13}"/>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63A8-9456-A6F1-7676-10383C637C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360855-6498-97C5-9CE6-0EB01E57CC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3025876-0B1E-599D-01CC-F18382017D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F8FF743-2C09-01B5-50A7-D66D4EBFFF03}"/>
              </a:ext>
            </a:extLst>
          </p:cNvPr>
          <p:cNvSpPr>
            <a:spLocks noGrp="1"/>
          </p:cNvSpPr>
          <p:nvPr>
            <p:ph type="dt" sz="half" idx="10"/>
          </p:nvPr>
        </p:nvSpPr>
        <p:spPr/>
        <p:txBody>
          <a:bodyPr/>
          <a:lstStyle/>
          <a:p>
            <a:pPr>
              <a:defRPr/>
            </a:pPr>
            <a:endParaRPr lang="en-GB" noProof="1"/>
          </a:p>
        </p:txBody>
      </p:sp>
      <p:sp>
        <p:nvSpPr>
          <p:cNvPr id="6" name="Footer Placeholder 5">
            <a:extLst>
              <a:ext uri="{FF2B5EF4-FFF2-40B4-BE49-F238E27FC236}">
                <a16:creationId xmlns:a16="http://schemas.microsoft.com/office/drawing/2014/main" id="{19F46997-154D-4D66-ABC4-3A957CF2541E}"/>
              </a:ext>
            </a:extLst>
          </p:cNvPr>
          <p:cNvSpPr>
            <a:spLocks noGrp="1"/>
          </p:cNvSpPr>
          <p:nvPr>
            <p:ph type="ftr" sz="quarter" idx="11"/>
          </p:nvPr>
        </p:nvSpPr>
        <p:spPr/>
        <p:txBody>
          <a:bodyPr/>
          <a:lstStyle/>
          <a:p>
            <a:pPr>
              <a:defRPr/>
            </a:pPr>
            <a:endParaRPr lang="en-GB" noProof="1"/>
          </a:p>
        </p:txBody>
      </p:sp>
      <p:sp>
        <p:nvSpPr>
          <p:cNvPr id="7" name="Slide Number Placeholder 6">
            <a:extLst>
              <a:ext uri="{FF2B5EF4-FFF2-40B4-BE49-F238E27FC236}">
                <a16:creationId xmlns:a16="http://schemas.microsoft.com/office/drawing/2014/main" id="{FB7F398E-4065-66D1-121B-FDC0D4E81C6F}"/>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39012107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4 Graphs">
    <p:spTree>
      <p:nvGrpSpPr>
        <p:cNvPr id="1" name=""/>
        <p:cNvGrpSpPr/>
        <p:nvPr/>
      </p:nvGrpSpPr>
      <p:grpSpPr>
        <a:xfrm>
          <a:off x="0" y="0"/>
          <a:ext cx="0" cy="0"/>
          <a:chOff x="0" y="0"/>
          <a:chExt cx="0" cy="0"/>
        </a:xfrm>
      </p:grpSpPr>
      <p:sp>
        <p:nvSpPr>
          <p:cNvPr id="67" name="Content Placeholder 51"/>
          <p:cNvSpPr>
            <a:spLocks noGrp="1"/>
          </p:cNvSpPr>
          <p:nvPr>
            <p:ph sz="quarter" idx="29" hasCustomPrompt="1"/>
          </p:nvPr>
        </p:nvSpPr>
        <p:spPr>
          <a:xfrm>
            <a:off x="509312" y="6201069"/>
            <a:ext cx="5543051" cy="158455"/>
          </a:xfrm>
        </p:spPr>
        <p:txBody>
          <a:bodyPr wrap="square">
            <a:noAutofit/>
          </a:bodyPr>
          <a:lstStyle>
            <a:lvl1pPr>
              <a:defRPr sz="900" cap="none" baseline="0">
                <a:solidFill>
                  <a:schemeClr val="tx1"/>
                </a:solidFill>
                <a:latin typeface="+mn-lt"/>
              </a:defRPr>
            </a:lvl1pPr>
          </a:lstStyle>
          <a:p>
            <a:pPr lvl="0"/>
            <a:r>
              <a:rPr lang="en-GB" dirty="0"/>
              <a:t>Click to edit source</a:t>
            </a:r>
          </a:p>
        </p:txBody>
      </p:sp>
      <p:sp>
        <p:nvSpPr>
          <p:cNvPr id="32" name="Rectangle 2"/>
          <p:cNvSpPr>
            <a:spLocks noGrp="1" noChangeArrowheads="1"/>
          </p:cNvSpPr>
          <p:nvPr>
            <p:ph type="title"/>
          </p:nvPr>
        </p:nvSpPr>
        <p:spPr bwMode="auto">
          <a:xfrm>
            <a:off x="508000" y="712800"/>
            <a:ext cx="11171237"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GB" noProof="0" dirty="0" smtClean="0">
                <a:latin typeface="ShellBold" panose="00000800000000000000" pitchFamily="50" charset="0"/>
              </a:defRPr>
            </a:lvl1pPr>
          </a:lstStyle>
          <a:p>
            <a:pPr lvl="0"/>
            <a:r>
              <a:rPr lang="en-GB" noProof="0"/>
              <a:t>Click to edit Master title style</a:t>
            </a:r>
            <a:endParaRPr lang="en-GB" noProof="0" dirty="0"/>
          </a:p>
        </p:txBody>
      </p:sp>
      <p:sp>
        <p:nvSpPr>
          <p:cNvPr id="39" name="Content Placeholder 51"/>
          <p:cNvSpPr>
            <a:spLocks noGrp="1"/>
          </p:cNvSpPr>
          <p:nvPr>
            <p:ph sz="quarter" idx="45" hasCustomPrompt="1"/>
          </p:nvPr>
        </p:nvSpPr>
        <p:spPr>
          <a:xfrm>
            <a:off x="508000" y="4199574"/>
            <a:ext cx="5468938"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Click to edit Unit of measure</a:t>
            </a:r>
          </a:p>
        </p:txBody>
      </p:sp>
      <p:sp>
        <p:nvSpPr>
          <p:cNvPr id="40" name="Content Placeholder 51"/>
          <p:cNvSpPr>
            <a:spLocks noGrp="1"/>
          </p:cNvSpPr>
          <p:nvPr>
            <p:ph sz="quarter" idx="46" hasCustomPrompt="1"/>
          </p:nvPr>
        </p:nvSpPr>
        <p:spPr>
          <a:xfrm>
            <a:off x="508000" y="3864611"/>
            <a:ext cx="5468938"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cxnSp>
        <p:nvCxnSpPr>
          <p:cNvPr id="41" name="Straight Connector 40"/>
          <p:cNvCxnSpPr/>
          <p:nvPr userDrawn="1"/>
        </p:nvCxnSpPr>
        <p:spPr>
          <a:xfrm>
            <a:off x="508000" y="4141370"/>
            <a:ext cx="5468938" cy="941"/>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Chart Placeholder 16"/>
          <p:cNvSpPr>
            <a:spLocks noGrp="1"/>
          </p:cNvSpPr>
          <p:nvPr>
            <p:ph type="chart" sz="quarter" idx="47"/>
          </p:nvPr>
        </p:nvSpPr>
        <p:spPr>
          <a:xfrm>
            <a:off x="508000" y="4456229"/>
            <a:ext cx="5468938" cy="1623641"/>
          </a:xfrm>
        </p:spPr>
        <p:txBody>
          <a:bodyPr>
            <a:normAutofit/>
          </a:bodyPr>
          <a:lstStyle>
            <a:lvl1pPr>
              <a:defRPr sz="1400">
                <a:solidFill>
                  <a:schemeClr val="tx1"/>
                </a:solidFill>
                <a:latin typeface="+mn-lt"/>
              </a:defRPr>
            </a:lvl1pPr>
          </a:lstStyle>
          <a:p>
            <a:r>
              <a:rPr lang="en-GB"/>
              <a:t>Click icon to add chart</a:t>
            </a:r>
            <a:endParaRPr lang="en-GB" dirty="0"/>
          </a:p>
        </p:txBody>
      </p:sp>
      <p:cxnSp>
        <p:nvCxnSpPr>
          <p:cNvPr id="43" name="Straight Connector 42"/>
          <p:cNvCxnSpPr/>
          <p:nvPr userDrawn="1"/>
        </p:nvCxnSpPr>
        <p:spPr>
          <a:xfrm flipV="1">
            <a:off x="508000" y="5966640"/>
            <a:ext cx="5468938" cy="188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Content Placeholder 51"/>
          <p:cNvSpPr>
            <a:spLocks noGrp="1"/>
          </p:cNvSpPr>
          <p:nvPr>
            <p:ph sz="quarter" idx="54" hasCustomPrompt="1"/>
          </p:nvPr>
        </p:nvSpPr>
        <p:spPr>
          <a:xfrm>
            <a:off x="508000" y="1863726"/>
            <a:ext cx="5468938"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Click to edit Unit of measure</a:t>
            </a:r>
          </a:p>
        </p:txBody>
      </p:sp>
      <p:sp>
        <p:nvSpPr>
          <p:cNvPr id="100" name="Content Placeholder 51"/>
          <p:cNvSpPr>
            <a:spLocks noGrp="1"/>
          </p:cNvSpPr>
          <p:nvPr>
            <p:ph sz="quarter" idx="55" hasCustomPrompt="1"/>
          </p:nvPr>
        </p:nvSpPr>
        <p:spPr>
          <a:xfrm>
            <a:off x="508000" y="1528763"/>
            <a:ext cx="5468938"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cxnSp>
        <p:nvCxnSpPr>
          <p:cNvPr id="101" name="Straight Connector 100"/>
          <p:cNvCxnSpPr/>
          <p:nvPr userDrawn="1"/>
        </p:nvCxnSpPr>
        <p:spPr>
          <a:xfrm>
            <a:off x="508000" y="1805522"/>
            <a:ext cx="5468938" cy="941"/>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02" name="Chart Placeholder 16"/>
          <p:cNvSpPr>
            <a:spLocks noGrp="1"/>
          </p:cNvSpPr>
          <p:nvPr>
            <p:ph type="chart" sz="quarter" idx="56"/>
          </p:nvPr>
        </p:nvSpPr>
        <p:spPr>
          <a:xfrm>
            <a:off x="508000" y="2120382"/>
            <a:ext cx="5468938" cy="1623641"/>
          </a:xfrm>
        </p:spPr>
        <p:txBody>
          <a:bodyPr>
            <a:normAutofit/>
          </a:bodyPr>
          <a:lstStyle>
            <a:lvl1pPr>
              <a:defRPr sz="1400">
                <a:solidFill>
                  <a:schemeClr val="tx1"/>
                </a:solidFill>
                <a:latin typeface="+mn-lt"/>
              </a:defRPr>
            </a:lvl1pPr>
          </a:lstStyle>
          <a:p>
            <a:r>
              <a:rPr lang="en-GB"/>
              <a:t>Click icon to add chart</a:t>
            </a:r>
            <a:endParaRPr lang="en-GB" dirty="0"/>
          </a:p>
        </p:txBody>
      </p:sp>
      <p:cxnSp>
        <p:nvCxnSpPr>
          <p:cNvPr id="103" name="Straight Connector 102"/>
          <p:cNvCxnSpPr/>
          <p:nvPr userDrawn="1"/>
        </p:nvCxnSpPr>
        <p:spPr>
          <a:xfrm flipV="1">
            <a:off x="508000" y="3732357"/>
            <a:ext cx="5468938" cy="188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Content Placeholder 51"/>
          <p:cNvSpPr>
            <a:spLocks noGrp="1"/>
          </p:cNvSpPr>
          <p:nvPr>
            <p:ph sz="quarter" idx="57" hasCustomPrompt="1"/>
          </p:nvPr>
        </p:nvSpPr>
        <p:spPr>
          <a:xfrm>
            <a:off x="6215063" y="4199574"/>
            <a:ext cx="5464175"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Click to edit Unit of measure</a:t>
            </a:r>
          </a:p>
        </p:txBody>
      </p:sp>
      <p:sp>
        <p:nvSpPr>
          <p:cNvPr id="105" name="Content Placeholder 51"/>
          <p:cNvSpPr>
            <a:spLocks noGrp="1"/>
          </p:cNvSpPr>
          <p:nvPr>
            <p:ph sz="quarter" idx="58" hasCustomPrompt="1"/>
          </p:nvPr>
        </p:nvSpPr>
        <p:spPr>
          <a:xfrm>
            <a:off x="6215063" y="3864611"/>
            <a:ext cx="5464175"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cxnSp>
        <p:nvCxnSpPr>
          <p:cNvPr id="106" name="Straight Connector 105"/>
          <p:cNvCxnSpPr/>
          <p:nvPr userDrawn="1"/>
        </p:nvCxnSpPr>
        <p:spPr>
          <a:xfrm>
            <a:off x="6215063" y="4141387"/>
            <a:ext cx="5464175" cy="914"/>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07" name="Chart Placeholder 16"/>
          <p:cNvSpPr>
            <a:spLocks noGrp="1"/>
          </p:cNvSpPr>
          <p:nvPr>
            <p:ph type="chart" sz="quarter" idx="59"/>
          </p:nvPr>
        </p:nvSpPr>
        <p:spPr>
          <a:xfrm>
            <a:off x="6215063" y="4456229"/>
            <a:ext cx="5464175" cy="1623641"/>
          </a:xfrm>
        </p:spPr>
        <p:txBody>
          <a:bodyPr>
            <a:normAutofit/>
          </a:bodyPr>
          <a:lstStyle>
            <a:lvl1pPr>
              <a:defRPr sz="1400">
                <a:solidFill>
                  <a:schemeClr val="tx1"/>
                </a:solidFill>
                <a:latin typeface="+mn-lt"/>
              </a:defRPr>
            </a:lvl1pPr>
          </a:lstStyle>
          <a:p>
            <a:r>
              <a:rPr lang="en-GB"/>
              <a:t>Click icon to add chart</a:t>
            </a:r>
            <a:endParaRPr lang="en-GB" dirty="0"/>
          </a:p>
        </p:txBody>
      </p:sp>
      <p:cxnSp>
        <p:nvCxnSpPr>
          <p:cNvPr id="108" name="Straight Connector 107"/>
          <p:cNvCxnSpPr/>
          <p:nvPr userDrawn="1"/>
        </p:nvCxnSpPr>
        <p:spPr>
          <a:xfrm flipV="1">
            <a:off x="6215063" y="5966657"/>
            <a:ext cx="5464175" cy="182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Content Placeholder 51"/>
          <p:cNvSpPr>
            <a:spLocks noGrp="1"/>
          </p:cNvSpPr>
          <p:nvPr>
            <p:ph sz="quarter" idx="60" hasCustomPrompt="1"/>
          </p:nvPr>
        </p:nvSpPr>
        <p:spPr>
          <a:xfrm>
            <a:off x="6215063" y="1863726"/>
            <a:ext cx="5464175" cy="234616"/>
          </a:xfrm>
        </p:spPr>
        <p:txBody>
          <a:bodyPr vert="horz" wrap="square" lIns="0" tIns="0" rIns="0" bIns="0" rtlCol="0">
            <a:spAutoFit/>
          </a:bodyPr>
          <a:lstStyle>
            <a:lvl1pPr>
              <a:defRPr lang="nl-NL" sz="1400" kern="1200" baseline="0" dirty="0">
                <a:solidFill>
                  <a:schemeClr val="tx1"/>
                </a:solidFill>
                <a:latin typeface="+mn-lt"/>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Click to edit Unit of measure</a:t>
            </a:r>
          </a:p>
        </p:txBody>
      </p:sp>
      <p:sp>
        <p:nvSpPr>
          <p:cNvPr id="110" name="Content Placeholder 51"/>
          <p:cNvSpPr>
            <a:spLocks noGrp="1"/>
          </p:cNvSpPr>
          <p:nvPr>
            <p:ph sz="quarter" idx="61" hasCustomPrompt="1"/>
          </p:nvPr>
        </p:nvSpPr>
        <p:spPr>
          <a:xfrm>
            <a:off x="6215063" y="1528763"/>
            <a:ext cx="5464175" cy="268150"/>
          </a:xfrm>
        </p:spPr>
        <p:txBody>
          <a:bodyPr vert="horz" wrap="square" lIns="0" tIns="0" rIns="0" bIns="0" rtlCol="0">
            <a:spAutoFit/>
          </a:bodyPr>
          <a:lstStyle>
            <a:lvl1pPr>
              <a:defRPr lang="nl-NL" sz="1600" kern="1200" cap="none" baseline="0" dirty="0">
                <a:solidFill>
                  <a:schemeClr val="tx1"/>
                </a:solidFill>
                <a:latin typeface="ShellBold" panose="00000800000000000000" pitchFamily="50" charset="0"/>
                <a:ea typeface="+mn-ea"/>
                <a:cs typeface="+mn-cs"/>
              </a:defRPr>
            </a:lvl1pPr>
          </a:lstStyle>
          <a:p>
            <a:pPr marL="0" lvl="0" indent="0" algn="l" defTabSz="1219170" rtl="0" eaLnBrk="1" latinLnBrk="0" hangingPunct="1">
              <a:lnSpc>
                <a:spcPct val="119000"/>
              </a:lnSpc>
              <a:spcBef>
                <a:spcPts val="0"/>
              </a:spcBef>
              <a:spcAft>
                <a:spcPts val="0"/>
              </a:spcAft>
              <a:buClr>
                <a:srgbClr val="F7D117"/>
              </a:buClr>
              <a:buSzPct val="120000"/>
              <a:buFont typeface="Wingdings" pitchFamily="2" charset="2"/>
              <a:buNone/>
            </a:pPr>
            <a:r>
              <a:rPr lang="en-GB" dirty="0"/>
              <a:t>Chart title appears here</a:t>
            </a:r>
          </a:p>
        </p:txBody>
      </p:sp>
      <p:cxnSp>
        <p:nvCxnSpPr>
          <p:cNvPr id="111" name="Straight Connector 110"/>
          <p:cNvCxnSpPr/>
          <p:nvPr userDrawn="1"/>
        </p:nvCxnSpPr>
        <p:spPr>
          <a:xfrm>
            <a:off x="6215063" y="1805539"/>
            <a:ext cx="5464175" cy="914"/>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112" name="Chart Placeholder 16"/>
          <p:cNvSpPr>
            <a:spLocks noGrp="1"/>
          </p:cNvSpPr>
          <p:nvPr>
            <p:ph type="chart" sz="quarter" idx="62"/>
          </p:nvPr>
        </p:nvSpPr>
        <p:spPr>
          <a:xfrm>
            <a:off x="6215063" y="2120382"/>
            <a:ext cx="5464175" cy="1623641"/>
          </a:xfrm>
        </p:spPr>
        <p:txBody>
          <a:bodyPr>
            <a:normAutofit/>
          </a:bodyPr>
          <a:lstStyle>
            <a:lvl1pPr>
              <a:defRPr sz="1400">
                <a:solidFill>
                  <a:schemeClr val="tx1"/>
                </a:solidFill>
                <a:latin typeface="+mn-lt"/>
              </a:defRPr>
            </a:lvl1pPr>
          </a:lstStyle>
          <a:p>
            <a:r>
              <a:rPr lang="en-GB"/>
              <a:t>Click icon to add chart</a:t>
            </a:r>
            <a:endParaRPr lang="en-GB" dirty="0"/>
          </a:p>
        </p:txBody>
      </p:sp>
      <p:cxnSp>
        <p:nvCxnSpPr>
          <p:cNvPr id="113" name="Straight Connector 112"/>
          <p:cNvCxnSpPr/>
          <p:nvPr userDrawn="1"/>
        </p:nvCxnSpPr>
        <p:spPr>
          <a:xfrm>
            <a:off x="6089108" y="3730543"/>
            <a:ext cx="5265195" cy="244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36"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3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27" name="TextBox 26" descr="CONFIDENTIAL_TAG_0xFFEE">
            <a:extLst>
              <a:ext uri="{FF2B5EF4-FFF2-40B4-BE49-F238E27FC236}">
                <a16:creationId xmlns:a16="http://schemas.microsoft.com/office/drawing/2014/main" id="{CD5D7632-9B08-483A-BB25-76A5689C9BC9}"/>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26" name="Rectangle 25"/>
          <p:cNvSpPr/>
          <p:nvPr userDrawn="1"/>
        </p:nvSpPr>
        <p:spPr bwMode="gray">
          <a:xfrm>
            <a:off x="1" y="4313784"/>
            <a:ext cx="12192000" cy="25442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27" name="Rectangle 26" descr="&lt;Shell Yellow Bar&gt;" title="&lt;Shell Yellow Bar&gt;"/>
          <p:cNvSpPr/>
          <p:nvPr userDrawn="1"/>
        </p:nvSpPr>
        <p:spPr bwMode="gray">
          <a:xfrm>
            <a:off x="761993" y="1524000"/>
            <a:ext cx="1269984" cy="75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8" name="Title 1"/>
          <p:cNvSpPr>
            <a:spLocks noGrp="1"/>
          </p:cNvSpPr>
          <p:nvPr>
            <p:ph type="title"/>
          </p:nvPr>
        </p:nvSpPr>
        <p:spPr>
          <a:xfrm>
            <a:off x="763200" y="2636980"/>
            <a:ext cx="6397451" cy="1362075"/>
          </a:xfrm>
          <a:prstGeom prst="rect">
            <a:avLst/>
          </a:prstGeom>
        </p:spPr>
        <p:txBody>
          <a:bodyPr lIns="0" tIns="0" rIns="0" bIns="0"/>
          <a:lstStyle>
            <a:lvl1pPr algn="l">
              <a:defRPr sz="1400" b="0" cap="none" baseline="0">
                <a:solidFill>
                  <a:schemeClr val="tx1"/>
                </a:solidFill>
                <a:latin typeface="ShellBold" panose="00000800000000000000" pitchFamily="50" charset="0"/>
              </a:defRPr>
            </a:lvl1pPr>
          </a:lstStyle>
          <a:p>
            <a:r>
              <a:rPr lang="en-GB"/>
              <a:t>Click to edit Master title style</a:t>
            </a:r>
            <a:endParaRPr lang="en-GB" dirty="0"/>
          </a:p>
        </p:txBody>
      </p:sp>
      <p:sp>
        <p:nvSpPr>
          <p:cNvPr id="25" name="Text Placeholder 2"/>
          <p:cNvSpPr>
            <a:spLocks noGrp="1"/>
          </p:cNvSpPr>
          <p:nvPr>
            <p:ph type="body" idx="1"/>
          </p:nvPr>
        </p:nvSpPr>
        <p:spPr>
          <a:xfrm>
            <a:off x="763200" y="1696947"/>
            <a:ext cx="6397451" cy="821230"/>
          </a:xfrm>
          <a:prstGeom prst="rect">
            <a:avLst/>
          </a:prstGeom>
        </p:spPr>
        <p:txBody>
          <a:bodyPr lIns="0" tIns="0" rIns="0" bIns="0" anchor="t" anchorCtr="0"/>
          <a:lstStyle>
            <a:lvl1pPr marL="0" indent="0">
              <a:lnSpc>
                <a:spcPct val="100000"/>
              </a:lnSpc>
              <a:spcAft>
                <a:spcPts val="0"/>
              </a:spcAft>
              <a:buNone/>
              <a:defRPr sz="2800" b="0" cap="none" baseline="0">
                <a:solidFill>
                  <a:schemeClr val="tx1"/>
                </a:solidFill>
                <a:latin typeface="ShellBold" panose="00000800000000000000" pitchFamily="50"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a:t>Click to edit Master text styles</a:t>
            </a:r>
            <a:endParaRPr lang="en-GB" dirty="0"/>
          </a:p>
        </p:txBody>
      </p:sp>
      <p:sp>
        <p:nvSpPr>
          <p:cNvPr id="34" name="Text Placeholder 13"/>
          <p:cNvSpPr>
            <a:spLocks noGrp="1"/>
          </p:cNvSpPr>
          <p:nvPr>
            <p:ph type="body" sz="quarter" idx="13" hasCustomPrompt="1"/>
          </p:nvPr>
        </p:nvSpPr>
        <p:spPr bwMode="gray">
          <a:xfrm>
            <a:off x="7402833" y="1924112"/>
            <a:ext cx="4274842" cy="2930523"/>
          </a:xfrm>
          <a:prstGeom prst="rect">
            <a:avLst/>
          </a:prstGeom>
        </p:spPr>
        <p:txBody>
          <a:bodyPr lIns="0" tIns="0" rIns="0" bIns="0"/>
          <a:lstStyle>
            <a:lvl1pPr marL="0" algn="r" defTabSz="1219170" rtl="0" eaLnBrk="1" latinLnBrk="0" hangingPunct="1">
              <a:lnSpc>
                <a:spcPct val="100000"/>
              </a:lnSpc>
              <a:buClr>
                <a:srgbClr val="DD1D21"/>
              </a:buClr>
              <a:buSzPct val="85000"/>
              <a:buNone/>
              <a:tabLst>
                <a:tab pos="1081088" algn="l"/>
              </a:tabLst>
              <a:defRPr lang="en-GB" sz="20000" kern="10000" spc="-1000" baseline="0" dirty="0">
                <a:ln w="3175">
                  <a:noFill/>
                </a:ln>
                <a:solidFill>
                  <a:schemeClr val="accent1"/>
                </a:solidFill>
                <a:latin typeface="ShellBold" panose="00000800000000000000" pitchFamily="50" charset="0"/>
                <a:ea typeface="ShellMedium" panose="00000600000000000000" pitchFamily="50" charset="0"/>
                <a:cs typeface="ShellBold" panose="00000800000000000000" pitchFamily="50" charset="0"/>
              </a:defRPr>
            </a:lvl1pPr>
          </a:lstStyle>
          <a:p>
            <a:pPr lvl="0"/>
            <a:r>
              <a:rPr lang="en-GB" dirty="0"/>
              <a:t>0.0</a:t>
            </a:r>
          </a:p>
        </p:txBody>
      </p:sp>
      <p:sp>
        <p:nvSpPr>
          <p:cNvPr id="14"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5"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1" name="TextBox 10" descr="CONFIDENTIAL_TAG_0xFFEE">
            <a:extLst>
              <a:ext uri="{FF2B5EF4-FFF2-40B4-BE49-F238E27FC236}">
                <a16:creationId xmlns:a16="http://schemas.microsoft.com/office/drawing/2014/main" id="{B3D2C8F0-6865-4F4D-85CE-C6E4D32F42F2}"/>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Header with Image">
    <p:spTree>
      <p:nvGrpSpPr>
        <p:cNvPr id="1" name=""/>
        <p:cNvGrpSpPr/>
        <p:nvPr/>
      </p:nvGrpSpPr>
      <p:grpSpPr>
        <a:xfrm>
          <a:off x="0" y="0"/>
          <a:ext cx="0" cy="0"/>
          <a:chOff x="0" y="0"/>
          <a:chExt cx="0" cy="0"/>
        </a:xfrm>
      </p:grpSpPr>
      <p:grpSp>
        <p:nvGrpSpPr>
          <p:cNvPr id="2" name="Group 1"/>
          <p:cNvGrpSpPr/>
          <p:nvPr userDrawn="1"/>
        </p:nvGrpSpPr>
        <p:grpSpPr bwMode="gray">
          <a:xfrm>
            <a:off x="761993" y="3556002"/>
            <a:ext cx="6858000" cy="2540001"/>
            <a:chOff x="761993" y="3556002"/>
            <a:chExt cx="6858000" cy="2540001"/>
          </a:xfrm>
        </p:grpSpPr>
        <p:sp>
          <p:nvSpPr>
            <p:cNvPr id="16" name="Rectangle 15"/>
            <p:cNvSpPr/>
            <p:nvPr userDrawn="1"/>
          </p:nvSpPr>
          <p:spPr bwMode="gray">
            <a:xfrm>
              <a:off x="761993" y="3556002"/>
              <a:ext cx="6858000" cy="2540001"/>
            </a:xfrm>
            <a:prstGeom prst="rect">
              <a:avLst/>
            </a:prstGeom>
            <a:solidFill>
              <a:srgbClr val="FFFFFF"/>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8" name="Rectangle 27" descr="&lt;Shell Yellow Bar&gt;" title="&lt;Shell Yellow Bar&gt;"/>
            <p:cNvSpPr/>
            <p:nvPr userDrawn="1"/>
          </p:nvSpPr>
          <p:spPr bwMode="gray">
            <a:xfrm>
              <a:off x="1145875" y="3818708"/>
              <a:ext cx="1269984" cy="762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tx1"/>
                </a:solidFill>
              </a:endParaRPr>
            </a:p>
          </p:txBody>
        </p:sp>
      </p:grpSp>
      <p:sp>
        <p:nvSpPr>
          <p:cNvPr id="32" name="Rectangle 31"/>
          <p:cNvSpPr/>
          <p:nvPr userDrawn="1"/>
        </p:nvSpPr>
        <p:spPr bwMode="white">
          <a:xfrm>
            <a:off x="501606" y="488935"/>
            <a:ext cx="1311092" cy="1188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2"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3" name="Picture Placeholder 2"/>
          <p:cNvSpPr>
            <a:spLocks noGrp="1"/>
          </p:cNvSpPr>
          <p:nvPr>
            <p:ph type="pic" sz="quarter" idx="12"/>
          </p:nvPr>
        </p:nvSpPr>
        <p:spPr bwMode="auto">
          <a:xfrm>
            <a:off x="0" y="1"/>
            <a:ext cx="12194723" cy="4866892"/>
          </a:xfrm>
          <a:custGeom>
            <a:avLst/>
            <a:gdLst>
              <a:gd name="connsiteX0" fmla="*/ 0 w 12192000"/>
              <a:gd name="connsiteY0" fmla="*/ 0 h 4854636"/>
              <a:gd name="connsiteX1" fmla="*/ 12192000 w 12192000"/>
              <a:gd name="connsiteY1" fmla="*/ 0 h 4854636"/>
              <a:gd name="connsiteX2" fmla="*/ 12192000 w 12192000"/>
              <a:gd name="connsiteY2" fmla="*/ 4854636 h 4854636"/>
              <a:gd name="connsiteX3" fmla="*/ 0 w 12192000"/>
              <a:gd name="connsiteY3" fmla="*/ 4854636 h 4854636"/>
              <a:gd name="connsiteX4" fmla="*/ 0 w 12192000"/>
              <a:gd name="connsiteY4" fmla="*/ 0 h 4854636"/>
              <a:gd name="connsiteX0" fmla="*/ 0 w 12192000"/>
              <a:gd name="connsiteY0" fmla="*/ 0 h 4854636"/>
              <a:gd name="connsiteX1" fmla="*/ 12192000 w 12192000"/>
              <a:gd name="connsiteY1" fmla="*/ 0 h 4854636"/>
              <a:gd name="connsiteX2" fmla="*/ 12192000 w 12192000"/>
              <a:gd name="connsiteY2" fmla="*/ 4854636 h 4854636"/>
              <a:gd name="connsiteX3" fmla="*/ 592282 w 12192000"/>
              <a:gd name="connsiteY3" fmla="*/ 4842164 h 4854636"/>
              <a:gd name="connsiteX4" fmla="*/ 0 w 12192000"/>
              <a:gd name="connsiteY4" fmla="*/ 4854636 h 4854636"/>
              <a:gd name="connsiteX5" fmla="*/ 0 w 12192000"/>
              <a:gd name="connsiteY5" fmla="*/ 0 h 4854636"/>
              <a:gd name="connsiteX0" fmla="*/ 0 w 12192000"/>
              <a:gd name="connsiteY0" fmla="*/ 0 h 4888026"/>
              <a:gd name="connsiteX1" fmla="*/ 12192000 w 12192000"/>
              <a:gd name="connsiteY1" fmla="*/ 0 h 4888026"/>
              <a:gd name="connsiteX2" fmla="*/ 12192000 w 12192000"/>
              <a:gd name="connsiteY2" fmla="*/ 4854636 h 4888026"/>
              <a:gd name="connsiteX3" fmla="*/ 592282 w 12192000"/>
              <a:gd name="connsiteY3" fmla="*/ 4842164 h 4888026"/>
              <a:gd name="connsiteX4" fmla="*/ 0 w 12192000"/>
              <a:gd name="connsiteY4" fmla="*/ 4854636 h 4888026"/>
              <a:gd name="connsiteX5" fmla="*/ 0 w 12192000"/>
              <a:gd name="connsiteY5" fmla="*/ 0 h 4888026"/>
              <a:gd name="connsiteX0" fmla="*/ 0 w 12192000"/>
              <a:gd name="connsiteY0" fmla="*/ 0 h 4888026"/>
              <a:gd name="connsiteX1" fmla="*/ 12192000 w 12192000"/>
              <a:gd name="connsiteY1" fmla="*/ 0 h 4888026"/>
              <a:gd name="connsiteX2" fmla="*/ 12192000 w 12192000"/>
              <a:gd name="connsiteY2" fmla="*/ 4854636 h 4888026"/>
              <a:gd name="connsiteX3" fmla="*/ 841664 w 12192000"/>
              <a:gd name="connsiteY3" fmla="*/ 2909455 h 4888026"/>
              <a:gd name="connsiteX4" fmla="*/ 592282 w 12192000"/>
              <a:gd name="connsiteY4" fmla="*/ 4842164 h 4888026"/>
              <a:gd name="connsiteX5" fmla="*/ 0 w 12192000"/>
              <a:gd name="connsiteY5" fmla="*/ 4854636 h 4888026"/>
              <a:gd name="connsiteX6" fmla="*/ 0 w 12192000"/>
              <a:gd name="connsiteY6" fmla="*/ 0 h 4888026"/>
              <a:gd name="connsiteX0" fmla="*/ 0 w 12192000"/>
              <a:gd name="connsiteY0" fmla="*/ 0 h 4982265"/>
              <a:gd name="connsiteX1" fmla="*/ 12192000 w 12192000"/>
              <a:gd name="connsiteY1" fmla="*/ 0 h 4982265"/>
              <a:gd name="connsiteX2" fmla="*/ 12192000 w 12192000"/>
              <a:gd name="connsiteY2" fmla="*/ 4854636 h 4982265"/>
              <a:gd name="connsiteX3" fmla="*/ 7606145 w 12192000"/>
              <a:gd name="connsiteY3" fmla="*/ 3543300 h 4982265"/>
              <a:gd name="connsiteX4" fmla="*/ 841664 w 12192000"/>
              <a:gd name="connsiteY4" fmla="*/ 2909455 h 4982265"/>
              <a:gd name="connsiteX5" fmla="*/ 592282 w 12192000"/>
              <a:gd name="connsiteY5" fmla="*/ 4842164 h 4982265"/>
              <a:gd name="connsiteX6" fmla="*/ 0 w 12192000"/>
              <a:gd name="connsiteY6" fmla="*/ 4854636 h 4982265"/>
              <a:gd name="connsiteX7" fmla="*/ 0 w 12192000"/>
              <a:gd name="connsiteY7" fmla="*/ 0 h 4982265"/>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592282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2164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61702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46071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841664 w 12192000"/>
              <a:gd name="connsiteY5" fmla="*/ 2909455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48146 w 12192000"/>
              <a:gd name="connsiteY5" fmla="*/ 3564082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0 w 12192000"/>
              <a:gd name="connsiteY0" fmla="*/ 0 h 5111319"/>
              <a:gd name="connsiteX1" fmla="*/ 12192000 w 12192000"/>
              <a:gd name="connsiteY1" fmla="*/ 0 h 5111319"/>
              <a:gd name="connsiteX2" fmla="*/ 12192000 w 12192000"/>
              <a:gd name="connsiteY2" fmla="*/ 4854636 h 5111319"/>
              <a:gd name="connsiteX3" fmla="*/ 7668491 w 12192000"/>
              <a:gd name="connsiteY3" fmla="*/ 4582391 h 5111319"/>
              <a:gd name="connsiteX4" fmla="*/ 7606145 w 12192000"/>
              <a:gd name="connsiteY4" fmla="*/ 3543300 h 5111319"/>
              <a:gd name="connsiteX5" fmla="*/ 754970 w 12192000"/>
              <a:gd name="connsiteY5" fmla="*/ 3547023 h 5111319"/>
              <a:gd name="connsiteX6" fmla="*/ 760313 w 12192000"/>
              <a:gd name="connsiteY6" fmla="*/ 4857795 h 5111319"/>
              <a:gd name="connsiteX7" fmla="*/ 0 w 12192000"/>
              <a:gd name="connsiteY7" fmla="*/ 4854636 h 5111319"/>
              <a:gd name="connsiteX8" fmla="*/ 0 w 12192000"/>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7795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9839 w 12194382"/>
              <a:gd name="connsiteY6" fmla="*/ 4838792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872233 w 12194382"/>
              <a:gd name="connsiteY6" fmla="*/ 4872048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45920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57352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08527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11319"/>
              <a:gd name="connsiteX1" fmla="*/ 12194382 w 12194382"/>
              <a:gd name="connsiteY1" fmla="*/ 0 h 5111319"/>
              <a:gd name="connsiteX2" fmla="*/ 12194382 w 12194382"/>
              <a:gd name="connsiteY2" fmla="*/ 4854636 h 5111319"/>
              <a:gd name="connsiteX3" fmla="*/ 7670873 w 12194382"/>
              <a:gd name="connsiteY3" fmla="*/ 4582391 h 5111319"/>
              <a:gd name="connsiteX4" fmla="*/ 7620433 w 12194382"/>
              <a:gd name="connsiteY4" fmla="*/ 3543300 h 5111319"/>
              <a:gd name="connsiteX5" fmla="*/ 762115 w 12194382"/>
              <a:gd name="connsiteY5" fmla="*/ 3547023 h 5111319"/>
              <a:gd name="connsiteX6" fmla="*/ 762695 w 12194382"/>
              <a:gd name="connsiteY6" fmla="*/ 4850671 h 5111319"/>
              <a:gd name="connsiteX7" fmla="*/ 0 w 12194382"/>
              <a:gd name="connsiteY7" fmla="*/ 4847509 h 5111319"/>
              <a:gd name="connsiteX8" fmla="*/ 2382 w 12194382"/>
              <a:gd name="connsiteY8" fmla="*/ 0 h 5111319"/>
              <a:gd name="connsiteX0" fmla="*/ 2382 w 12194382"/>
              <a:gd name="connsiteY0" fmla="*/ 0 h 5182443"/>
              <a:gd name="connsiteX1" fmla="*/ 12194382 w 12194382"/>
              <a:gd name="connsiteY1" fmla="*/ 0 h 5182443"/>
              <a:gd name="connsiteX2" fmla="*/ 12194382 w 12194382"/>
              <a:gd name="connsiteY2" fmla="*/ 4854636 h 5182443"/>
              <a:gd name="connsiteX3" fmla="*/ 7623248 w 12194382"/>
              <a:gd name="connsiteY3" fmla="*/ 4843680 h 5182443"/>
              <a:gd name="connsiteX4" fmla="*/ 7620433 w 12194382"/>
              <a:gd name="connsiteY4" fmla="*/ 3543300 h 5182443"/>
              <a:gd name="connsiteX5" fmla="*/ 762115 w 12194382"/>
              <a:gd name="connsiteY5" fmla="*/ 3547023 h 5182443"/>
              <a:gd name="connsiteX6" fmla="*/ 762695 w 12194382"/>
              <a:gd name="connsiteY6" fmla="*/ 4850671 h 5182443"/>
              <a:gd name="connsiteX7" fmla="*/ 0 w 12194382"/>
              <a:gd name="connsiteY7" fmla="*/ 4847509 h 5182443"/>
              <a:gd name="connsiteX8" fmla="*/ 2382 w 12194382"/>
              <a:gd name="connsiteY8" fmla="*/ 0 h 5182443"/>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382"/>
              <a:gd name="connsiteY0" fmla="*/ 0 h 5128150"/>
              <a:gd name="connsiteX1" fmla="*/ 12194382 w 12194382"/>
              <a:gd name="connsiteY1" fmla="*/ 0 h 5128150"/>
              <a:gd name="connsiteX2" fmla="*/ 12194382 w 12194382"/>
              <a:gd name="connsiteY2" fmla="*/ 4854636 h 5128150"/>
              <a:gd name="connsiteX3" fmla="*/ 7623248 w 12194382"/>
              <a:gd name="connsiteY3" fmla="*/ 4843680 h 5128150"/>
              <a:gd name="connsiteX4" fmla="*/ 7620433 w 12194382"/>
              <a:gd name="connsiteY4" fmla="*/ 3543300 h 5128150"/>
              <a:gd name="connsiteX5" fmla="*/ 762115 w 12194382"/>
              <a:gd name="connsiteY5" fmla="*/ 3547023 h 5128150"/>
              <a:gd name="connsiteX6" fmla="*/ 762695 w 12194382"/>
              <a:gd name="connsiteY6" fmla="*/ 4850671 h 5128150"/>
              <a:gd name="connsiteX7" fmla="*/ 0 w 12194382"/>
              <a:gd name="connsiteY7" fmla="*/ 4847509 h 5128150"/>
              <a:gd name="connsiteX8" fmla="*/ 2382 w 12194382"/>
              <a:gd name="connsiteY8" fmla="*/ 0 h 5128150"/>
              <a:gd name="connsiteX0" fmla="*/ 2382 w 12194723"/>
              <a:gd name="connsiteY0" fmla="*/ 0 h 4854829"/>
              <a:gd name="connsiteX1" fmla="*/ 12194382 w 12194723"/>
              <a:gd name="connsiteY1" fmla="*/ 0 h 4854829"/>
              <a:gd name="connsiteX2" fmla="*/ 12194382 w 12194723"/>
              <a:gd name="connsiteY2" fmla="*/ 4854636 h 4854829"/>
              <a:gd name="connsiteX3" fmla="*/ 7623248 w 12194723"/>
              <a:gd name="connsiteY3" fmla="*/ 4843680 h 4854829"/>
              <a:gd name="connsiteX4" fmla="*/ 7620433 w 12194723"/>
              <a:gd name="connsiteY4" fmla="*/ 3543300 h 4854829"/>
              <a:gd name="connsiteX5" fmla="*/ 762115 w 12194723"/>
              <a:gd name="connsiteY5" fmla="*/ 3547023 h 4854829"/>
              <a:gd name="connsiteX6" fmla="*/ 762695 w 12194723"/>
              <a:gd name="connsiteY6" fmla="*/ 4850671 h 4854829"/>
              <a:gd name="connsiteX7" fmla="*/ 0 w 12194723"/>
              <a:gd name="connsiteY7" fmla="*/ 4847509 h 4854829"/>
              <a:gd name="connsiteX8" fmla="*/ 2382 w 12194723"/>
              <a:gd name="connsiteY8" fmla="*/ 0 h 48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4723" h="4854829">
                <a:moveTo>
                  <a:pt x="2382" y="0"/>
                </a:moveTo>
                <a:lnTo>
                  <a:pt x="12194382" y="0"/>
                </a:lnTo>
                <a:cubicBezTo>
                  <a:pt x="12194382" y="1618212"/>
                  <a:pt x="12195150" y="4852730"/>
                  <a:pt x="12194382" y="4854636"/>
                </a:cubicBezTo>
                <a:cubicBezTo>
                  <a:pt x="12193614" y="4856542"/>
                  <a:pt x="7623176" y="4843704"/>
                  <a:pt x="7623248" y="4843680"/>
                </a:cubicBezTo>
                <a:cubicBezTo>
                  <a:pt x="7623320" y="4843656"/>
                  <a:pt x="7618248" y="3540554"/>
                  <a:pt x="7620433" y="3543300"/>
                </a:cubicBezTo>
                <a:cubicBezTo>
                  <a:pt x="7622618" y="3546046"/>
                  <a:pt x="3048221" y="3545782"/>
                  <a:pt x="762115" y="3547023"/>
                </a:cubicBezTo>
                <a:cubicBezTo>
                  <a:pt x="760398" y="3777370"/>
                  <a:pt x="763508" y="4852455"/>
                  <a:pt x="762695" y="4850671"/>
                </a:cubicBezTo>
                <a:cubicBezTo>
                  <a:pt x="761882" y="4848887"/>
                  <a:pt x="254232" y="4848563"/>
                  <a:pt x="0" y="4847509"/>
                </a:cubicBezTo>
                <a:lnTo>
                  <a:pt x="2382" y="0"/>
                </a:lnTo>
                <a:close/>
              </a:path>
            </a:pathLst>
          </a:custGeom>
          <a:noFill/>
          <a:ln w="9525" algn="ctr">
            <a:noFill/>
            <a:miter lim="800000"/>
            <a:headEnd/>
            <a:tailEnd/>
          </a:ln>
        </p:spPr>
        <p:txBody>
          <a:bodyPr/>
          <a:lstStyle>
            <a:lvl1pPr>
              <a:defRPr sz="2133"/>
            </a:lvl1pPr>
          </a:lstStyle>
          <a:p>
            <a:r>
              <a:rPr lang="en-GB"/>
              <a:t>Click icon to add picture</a:t>
            </a:r>
            <a:endParaRPr lang="en-GB" dirty="0"/>
          </a:p>
        </p:txBody>
      </p:sp>
      <p:sp>
        <p:nvSpPr>
          <p:cNvPr id="17" name="Rectangle 2"/>
          <p:cNvSpPr>
            <a:spLocks noGrp="1" noChangeArrowheads="1"/>
          </p:cNvSpPr>
          <p:nvPr>
            <p:ph type="ctrTitle"/>
          </p:nvPr>
        </p:nvSpPr>
        <p:spPr>
          <a:xfrm>
            <a:off x="1145875" y="4028766"/>
            <a:ext cx="6177756" cy="865472"/>
          </a:xfrm>
          <a:noFill/>
        </p:spPr>
        <p:txBody>
          <a:bodyPr lIns="0" tIns="0" rIns="0"/>
          <a:lstStyle>
            <a:lvl1pPr>
              <a:defRPr sz="2400" kern="1200" cap="none" spc="0" baseline="0">
                <a:solidFill>
                  <a:schemeClr val="tx1"/>
                </a:solidFill>
                <a:latin typeface="ShellBold" panose="00000800000000000000" pitchFamily="50" charset="0"/>
                <a:cs typeface="Arial" pitchFamily="34" charset="0"/>
              </a:defRPr>
            </a:lvl1pPr>
          </a:lstStyle>
          <a:p>
            <a:r>
              <a:rPr lang="en-GB"/>
              <a:t>Click to edit Master title style</a:t>
            </a:r>
            <a:endParaRPr lang="en-GB" dirty="0"/>
          </a:p>
        </p:txBody>
      </p:sp>
      <p:sp>
        <p:nvSpPr>
          <p:cNvPr id="19" name="Rectangle 3"/>
          <p:cNvSpPr>
            <a:spLocks noGrp="1" noChangeArrowheads="1"/>
          </p:cNvSpPr>
          <p:nvPr>
            <p:ph type="subTitle" idx="1"/>
          </p:nvPr>
        </p:nvSpPr>
        <p:spPr>
          <a:xfrm>
            <a:off x="1145875" y="5092242"/>
            <a:ext cx="6177756" cy="770676"/>
          </a:xfrm>
        </p:spPr>
        <p:txBody>
          <a:bodyPr/>
          <a:lstStyle>
            <a:lvl1pPr marL="0" indent="0">
              <a:lnSpc>
                <a:spcPct val="90000"/>
              </a:lnSpc>
              <a:spcBef>
                <a:spcPct val="0"/>
              </a:spcBef>
              <a:spcAft>
                <a:spcPts val="0"/>
              </a:spcAft>
              <a:buFont typeface="Wingdings" pitchFamily="2" charset="2"/>
              <a:buNone/>
              <a:defRPr lang="en-GB" sz="1400" kern="1200" baseline="0" dirty="0">
                <a:solidFill>
                  <a:schemeClr val="tx1"/>
                </a:solidFill>
                <a:latin typeface="+mn-lt"/>
                <a:ea typeface="+mn-ea"/>
                <a:cs typeface="+mn-cs"/>
              </a:defRPr>
            </a:lvl1pPr>
          </a:lstStyle>
          <a:p>
            <a:r>
              <a:rPr lang="en-GB"/>
              <a:t>Click to edit Master subtitle style</a:t>
            </a:r>
            <a:endParaRPr lang="en-GB" dirty="0"/>
          </a:p>
        </p:txBody>
      </p:sp>
      <p:sp>
        <p:nvSpPr>
          <p:cNvPr id="1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2" name="TextBox 11" descr="CONFIDENTIAL_TAG_0xFFEE">
            <a:extLst>
              <a:ext uri="{FF2B5EF4-FFF2-40B4-BE49-F238E27FC236}">
                <a16:creationId xmlns:a16="http://schemas.microsoft.com/office/drawing/2014/main" id="{3474A103-F4B4-4E30-AE50-61127BECF582}"/>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229170709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75247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lnSpc>
                <a:spcPct val="100000"/>
              </a:lnSpc>
              <a:defRPr lang="en-US" sz="2400" b="0" kern="1200" cap="none" baseline="0" noProof="0" dirty="0" smtClean="0">
                <a:solidFill>
                  <a:schemeClr val="tx1"/>
                </a:solidFill>
                <a:latin typeface="ShellBold" panose="00000800000000000000" pitchFamily="50" charset="0"/>
                <a:ea typeface="+mj-ea"/>
                <a:cs typeface="+mj-cs"/>
              </a:defRPr>
            </a:lvl1pPr>
          </a:lstStyle>
          <a:p>
            <a:pPr lvl="0" algn="l" defTabSz="1219170" rtl="0" eaLnBrk="1" latinLnBrk="0" hangingPunct="1">
              <a:lnSpc>
                <a:spcPct val="95000"/>
              </a:lnSpc>
              <a:spcBef>
                <a:spcPct val="0"/>
              </a:spcBef>
              <a:buNone/>
            </a:pPr>
            <a:r>
              <a:rPr lang="en-GB"/>
              <a:t>Click to edit Master title style</a:t>
            </a:r>
            <a:endParaRPr lang="en-GB" dirty="0"/>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4"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7"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6" name="TextBox 5" descr="CONFIDENTIAL_TAG_0xFFEE">
            <a:extLst>
              <a:ext uri="{FF2B5EF4-FFF2-40B4-BE49-F238E27FC236}">
                <a16:creationId xmlns:a16="http://schemas.microsoft.com/office/drawing/2014/main" id="{E8889E51-63B6-47FF-85CC-245C490E44E1}"/>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Quotation - Full Screen imag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bwMode="auto">
          <a:xfrm>
            <a:off x="0" y="0"/>
            <a:ext cx="12194382" cy="6858000"/>
          </a:xfrm>
          <a:prstGeom prst="rect">
            <a:avLst/>
          </a:prstGeom>
          <a:noFill/>
          <a:ln w="3175" algn="ctr">
            <a:noFill/>
            <a:miter lim="800000"/>
            <a:headEnd/>
            <a:tailEnd/>
          </a:ln>
        </p:spPr>
        <p:txBody>
          <a:bodyPr/>
          <a:lstStyle>
            <a:lvl1pPr>
              <a:defRPr sz="2133"/>
            </a:lvl1pPr>
          </a:lstStyle>
          <a:p>
            <a:r>
              <a:rPr lang="en-GB"/>
              <a:t>Click icon to add picture</a:t>
            </a:r>
            <a:endParaRPr lang="en-GB" dirty="0"/>
          </a:p>
        </p:txBody>
      </p:sp>
      <p:sp>
        <p:nvSpPr>
          <p:cNvPr id="8"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4"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6"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3" name="Text Placeholder 2" descr="&lt;IGNORE&gt;" title="&lt;IGNORE&gt;"/>
          <p:cNvSpPr>
            <a:spLocks noGrp="1"/>
          </p:cNvSpPr>
          <p:nvPr>
            <p:ph type="body" sz="quarter" idx="13"/>
          </p:nvPr>
        </p:nvSpPr>
        <p:spPr>
          <a:xfrm>
            <a:off x="513179" y="1438480"/>
            <a:ext cx="11166561" cy="2861742"/>
          </a:xfrm>
        </p:spPr>
        <p:txBody>
          <a:bodyPr/>
          <a:lstStyle>
            <a:lvl1pPr>
              <a:lnSpc>
                <a:spcPct val="110000"/>
              </a:lnSpc>
              <a:defRPr lang="en-US" sz="3400" b="0" kern="1200" dirty="0" smtClean="0">
                <a:solidFill>
                  <a:schemeClr val="tx1"/>
                </a:solidFill>
                <a:latin typeface="ShellBold" panose="00000800000000000000" pitchFamily="50" charset="0"/>
                <a:ea typeface="+mn-ea"/>
                <a:cs typeface="+mn-cs"/>
              </a:defRPr>
            </a:lvl1pPr>
          </a:lstStyle>
          <a:p>
            <a:pPr lvl="0"/>
            <a:r>
              <a:rPr lang="en-GB"/>
              <a:t>Click to edit Master text styles</a:t>
            </a:r>
            <a:endParaRPr lang="en-GB" dirty="0"/>
          </a:p>
        </p:txBody>
      </p:sp>
      <p:sp>
        <p:nvSpPr>
          <p:cNvPr id="7" name="TextBox 6" descr="CONFIDENTIAL_TAG_0xFFEE">
            <a:extLst>
              <a:ext uri="{FF2B5EF4-FFF2-40B4-BE49-F238E27FC236}">
                <a16:creationId xmlns:a16="http://schemas.microsoft.com/office/drawing/2014/main" id="{B0148357-3BFF-45FF-B2D8-B940EE8C8866}"/>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extLst>
      <p:ext uri="{BB962C8B-B14F-4D97-AF65-F5344CB8AC3E}">
        <p14:creationId xmlns:p14="http://schemas.microsoft.com/office/powerpoint/2010/main" val="131366235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Q&amp;A">
    <p:spTree>
      <p:nvGrpSpPr>
        <p:cNvPr id="1" name=""/>
        <p:cNvGrpSpPr/>
        <p:nvPr/>
      </p:nvGrpSpPr>
      <p:grpSpPr>
        <a:xfrm>
          <a:off x="0" y="0"/>
          <a:ext cx="0" cy="0"/>
          <a:chOff x="0" y="0"/>
          <a:chExt cx="0" cy="0"/>
        </a:xfrm>
      </p:grpSpPr>
      <p:sp>
        <p:nvSpPr>
          <p:cNvPr id="22" name="Rectangle 21"/>
          <p:cNvSpPr/>
          <p:nvPr userDrawn="1"/>
        </p:nvSpPr>
        <p:spPr bwMode="gray">
          <a:xfrm>
            <a:off x="1" y="4313784"/>
            <a:ext cx="12192000" cy="25442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1"/>
              </a:solidFill>
            </a:endParaRPr>
          </a:p>
        </p:txBody>
      </p:sp>
      <p:sp>
        <p:nvSpPr>
          <p:cNvPr id="23" name="Rectangle 22" descr="&lt;Shell Yellow Bar&gt;" title="&lt;Shell Yellow Bar&gt;"/>
          <p:cNvSpPr/>
          <p:nvPr userDrawn="1"/>
        </p:nvSpPr>
        <p:spPr bwMode="gray">
          <a:xfrm>
            <a:off x="761993" y="1524000"/>
            <a:ext cx="1269984" cy="756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24" name="Title 1"/>
          <p:cNvSpPr>
            <a:spLocks noGrp="1"/>
          </p:cNvSpPr>
          <p:nvPr>
            <p:ph type="title"/>
          </p:nvPr>
        </p:nvSpPr>
        <p:spPr>
          <a:xfrm>
            <a:off x="763200" y="2636980"/>
            <a:ext cx="5187472" cy="1362075"/>
          </a:xfrm>
          <a:prstGeom prst="rect">
            <a:avLst/>
          </a:prstGeom>
        </p:spPr>
        <p:txBody>
          <a:bodyPr lIns="0" tIns="0" rIns="0" bIns="0"/>
          <a:lstStyle>
            <a:lvl1pPr algn="l">
              <a:defRPr sz="1400" b="0" cap="none" baseline="0">
                <a:solidFill>
                  <a:schemeClr val="tx1"/>
                </a:solidFill>
                <a:latin typeface="ShellBold" panose="00000800000000000000" pitchFamily="50" charset="0"/>
              </a:defRPr>
            </a:lvl1pPr>
          </a:lstStyle>
          <a:p>
            <a:r>
              <a:rPr lang="en-GB"/>
              <a:t>Click to edit Master title style</a:t>
            </a:r>
            <a:endParaRPr lang="en-GB" dirty="0"/>
          </a:p>
        </p:txBody>
      </p:sp>
      <p:sp>
        <p:nvSpPr>
          <p:cNvPr id="25" name="Text Placeholder 2"/>
          <p:cNvSpPr>
            <a:spLocks noGrp="1"/>
          </p:cNvSpPr>
          <p:nvPr>
            <p:ph type="body" idx="1"/>
          </p:nvPr>
        </p:nvSpPr>
        <p:spPr>
          <a:xfrm>
            <a:off x="763200" y="1696947"/>
            <a:ext cx="6375761" cy="821230"/>
          </a:xfrm>
          <a:prstGeom prst="rect">
            <a:avLst/>
          </a:prstGeom>
        </p:spPr>
        <p:txBody>
          <a:bodyPr lIns="0" tIns="0" rIns="0" bIns="0" anchor="t" anchorCtr="0"/>
          <a:lstStyle>
            <a:lvl1pPr marL="0" indent="0">
              <a:lnSpc>
                <a:spcPct val="100000"/>
              </a:lnSpc>
              <a:spcAft>
                <a:spcPts val="0"/>
              </a:spcAft>
              <a:buNone/>
              <a:defRPr sz="2800" b="0" cap="none" baseline="0">
                <a:solidFill>
                  <a:schemeClr val="tx1"/>
                </a:solidFill>
                <a:latin typeface="ShellBold" panose="00000800000000000000" pitchFamily="50"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a:t>Click to edit Master text styles</a:t>
            </a:r>
            <a:endParaRPr lang="en-GB" dirty="0"/>
          </a:p>
        </p:txBody>
      </p:sp>
      <p:sp>
        <p:nvSpPr>
          <p:cNvPr id="2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27" name="Text Box 11" descr="&lt;COMPANY_NAME&gt;"/>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28"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29"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grpSp>
        <p:nvGrpSpPr>
          <p:cNvPr id="31" name="Group 30"/>
          <p:cNvGrpSpPr/>
          <p:nvPr userDrawn="1"/>
        </p:nvGrpSpPr>
        <p:grpSpPr bwMode="gray">
          <a:xfrm>
            <a:off x="6450013" y="2557463"/>
            <a:ext cx="5197475" cy="1917700"/>
            <a:chOff x="6450013" y="2557463"/>
            <a:chExt cx="5197475" cy="1917700"/>
          </a:xfrm>
        </p:grpSpPr>
        <p:sp>
          <p:nvSpPr>
            <p:cNvPr id="32" name="Freeform 6"/>
            <p:cNvSpPr>
              <a:spLocks noEditPoints="1"/>
            </p:cNvSpPr>
            <p:nvPr userDrawn="1"/>
          </p:nvSpPr>
          <p:spPr bwMode="gray">
            <a:xfrm>
              <a:off x="6450013" y="2557463"/>
              <a:ext cx="2005013" cy="1917700"/>
            </a:xfrm>
            <a:custGeom>
              <a:avLst/>
              <a:gdLst>
                <a:gd name="T0" fmla="*/ 274 w 346"/>
                <a:gd name="T1" fmla="*/ 331 h 331"/>
                <a:gd name="T2" fmla="*/ 250 w 346"/>
                <a:gd name="T3" fmla="*/ 302 h 331"/>
                <a:gd name="T4" fmla="*/ 167 w 346"/>
                <a:gd name="T5" fmla="*/ 322 h 331"/>
                <a:gd name="T6" fmla="*/ 0 w 346"/>
                <a:gd name="T7" fmla="*/ 156 h 331"/>
                <a:gd name="T8" fmla="*/ 167 w 346"/>
                <a:gd name="T9" fmla="*/ 0 h 331"/>
                <a:gd name="T10" fmla="*/ 334 w 346"/>
                <a:gd name="T11" fmla="*/ 162 h 331"/>
                <a:gd name="T12" fmla="*/ 295 w 346"/>
                <a:gd name="T13" fmla="*/ 268 h 331"/>
                <a:gd name="T14" fmla="*/ 346 w 346"/>
                <a:gd name="T15" fmla="*/ 320 h 331"/>
                <a:gd name="T16" fmla="*/ 274 w 346"/>
                <a:gd name="T17" fmla="*/ 331 h 331"/>
                <a:gd name="T18" fmla="*/ 238 w 346"/>
                <a:gd name="T19" fmla="*/ 207 h 331"/>
                <a:gd name="T20" fmla="*/ 252 w 346"/>
                <a:gd name="T21" fmla="*/ 162 h 331"/>
                <a:gd name="T22" fmla="*/ 167 w 346"/>
                <a:gd name="T23" fmla="*/ 76 h 331"/>
                <a:gd name="T24" fmla="*/ 82 w 346"/>
                <a:gd name="T25" fmla="*/ 156 h 331"/>
                <a:gd name="T26" fmla="*/ 167 w 346"/>
                <a:gd name="T27" fmla="*/ 246 h 331"/>
                <a:gd name="T28" fmla="*/ 191 w 346"/>
                <a:gd name="T29" fmla="*/ 242 h 331"/>
                <a:gd name="T30" fmla="*/ 143 w 346"/>
                <a:gd name="T31" fmla="*/ 194 h 331"/>
                <a:gd name="T32" fmla="*/ 217 w 346"/>
                <a:gd name="T33" fmla="*/ 185 h 331"/>
                <a:gd name="T34" fmla="*/ 238 w 346"/>
                <a:gd name="T35" fmla="*/ 20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331">
                  <a:moveTo>
                    <a:pt x="274" y="331"/>
                  </a:moveTo>
                  <a:cubicBezTo>
                    <a:pt x="250" y="302"/>
                    <a:pt x="250" y="302"/>
                    <a:pt x="250" y="302"/>
                  </a:cubicBezTo>
                  <a:cubicBezTo>
                    <a:pt x="227" y="316"/>
                    <a:pt x="199" y="322"/>
                    <a:pt x="167" y="322"/>
                  </a:cubicBezTo>
                  <a:cubicBezTo>
                    <a:pt x="70" y="322"/>
                    <a:pt x="0" y="253"/>
                    <a:pt x="0" y="156"/>
                  </a:cubicBezTo>
                  <a:cubicBezTo>
                    <a:pt x="0" y="64"/>
                    <a:pt x="80" y="0"/>
                    <a:pt x="167" y="0"/>
                  </a:cubicBezTo>
                  <a:cubicBezTo>
                    <a:pt x="261" y="0"/>
                    <a:pt x="334" y="64"/>
                    <a:pt x="334" y="162"/>
                  </a:cubicBezTo>
                  <a:cubicBezTo>
                    <a:pt x="334" y="202"/>
                    <a:pt x="320" y="237"/>
                    <a:pt x="295" y="268"/>
                  </a:cubicBezTo>
                  <a:cubicBezTo>
                    <a:pt x="346" y="320"/>
                    <a:pt x="346" y="320"/>
                    <a:pt x="346" y="320"/>
                  </a:cubicBezTo>
                  <a:lnTo>
                    <a:pt x="274" y="331"/>
                  </a:lnTo>
                  <a:close/>
                  <a:moveTo>
                    <a:pt x="238" y="207"/>
                  </a:moveTo>
                  <a:cubicBezTo>
                    <a:pt x="247" y="194"/>
                    <a:pt x="252" y="178"/>
                    <a:pt x="252" y="162"/>
                  </a:cubicBezTo>
                  <a:cubicBezTo>
                    <a:pt x="252" y="117"/>
                    <a:pt x="215" y="76"/>
                    <a:pt x="167" y="76"/>
                  </a:cubicBezTo>
                  <a:cubicBezTo>
                    <a:pt x="121" y="76"/>
                    <a:pt x="82" y="114"/>
                    <a:pt x="82" y="156"/>
                  </a:cubicBezTo>
                  <a:cubicBezTo>
                    <a:pt x="82" y="208"/>
                    <a:pt x="121" y="246"/>
                    <a:pt x="167" y="246"/>
                  </a:cubicBezTo>
                  <a:cubicBezTo>
                    <a:pt x="175" y="246"/>
                    <a:pt x="183" y="245"/>
                    <a:pt x="191" y="242"/>
                  </a:cubicBezTo>
                  <a:cubicBezTo>
                    <a:pt x="143" y="194"/>
                    <a:pt x="143" y="194"/>
                    <a:pt x="143" y="194"/>
                  </a:cubicBezTo>
                  <a:cubicBezTo>
                    <a:pt x="217" y="185"/>
                    <a:pt x="217" y="185"/>
                    <a:pt x="217" y="185"/>
                  </a:cubicBezTo>
                  <a:lnTo>
                    <a:pt x="238" y="20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7"/>
            <p:cNvSpPr>
              <a:spLocks noEditPoints="1"/>
            </p:cNvSpPr>
            <p:nvPr userDrawn="1"/>
          </p:nvSpPr>
          <p:spPr bwMode="gray">
            <a:xfrm>
              <a:off x="8426451" y="2586038"/>
              <a:ext cx="1441450" cy="1814513"/>
            </a:xfrm>
            <a:custGeom>
              <a:avLst/>
              <a:gdLst>
                <a:gd name="T0" fmla="*/ 190 w 249"/>
                <a:gd name="T1" fmla="*/ 257 h 313"/>
                <a:gd name="T2" fmla="*/ 79 w 249"/>
                <a:gd name="T3" fmla="*/ 313 h 313"/>
                <a:gd name="T4" fmla="*/ 0 w 249"/>
                <a:gd name="T5" fmla="*/ 233 h 313"/>
                <a:gd name="T6" fmla="*/ 92 w 249"/>
                <a:gd name="T7" fmla="*/ 124 h 313"/>
                <a:gd name="T8" fmla="*/ 60 w 249"/>
                <a:gd name="T9" fmla="*/ 58 h 313"/>
                <a:gd name="T10" fmla="*/ 119 w 249"/>
                <a:gd name="T11" fmla="*/ 0 h 313"/>
                <a:gd name="T12" fmla="*/ 174 w 249"/>
                <a:gd name="T13" fmla="*/ 56 h 313"/>
                <a:gd name="T14" fmla="*/ 117 w 249"/>
                <a:gd name="T15" fmla="*/ 130 h 313"/>
                <a:gd name="T16" fmla="*/ 192 w 249"/>
                <a:gd name="T17" fmla="*/ 232 h 313"/>
                <a:gd name="T18" fmla="*/ 230 w 249"/>
                <a:gd name="T19" fmla="*/ 190 h 313"/>
                <a:gd name="T20" fmla="*/ 245 w 249"/>
                <a:gd name="T21" fmla="*/ 198 h 313"/>
                <a:gd name="T22" fmla="*/ 203 w 249"/>
                <a:gd name="T23" fmla="*/ 246 h 313"/>
                <a:gd name="T24" fmla="*/ 249 w 249"/>
                <a:gd name="T25" fmla="*/ 307 h 313"/>
                <a:gd name="T26" fmla="*/ 228 w 249"/>
                <a:gd name="T27" fmla="*/ 307 h 313"/>
                <a:gd name="T28" fmla="*/ 190 w 249"/>
                <a:gd name="T29" fmla="*/ 257 h 313"/>
                <a:gd name="T30" fmla="*/ 84 w 249"/>
                <a:gd name="T31" fmla="*/ 152 h 313"/>
                <a:gd name="T32" fmla="*/ 19 w 249"/>
                <a:gd name="T33" fmla="*/ 231 h 313"/>
                <a:gd name="T34" fmla="*/ 79 w 249"/>
                <a:gd name="T35" fmla="*/ 295 h 313"/>
                <a:gd name="T36" fmla="*/ 179 w 249"/>
                <a:gd name="T37" fmla="*/ 242 h 313"/>
                <a:gd name="T38" fmla="*/ 103 w 249"/>
                <a:gd name="T39" fmla="*/ 139 h 313"/>
                <a:gd name="T40" fmla="*/ 84 w 249"/>
                <a:gd name="T41" fmla="*/ 152 h 313"/>
                <a:gd name="T42" fmla="*/ 79 w 249"/>
                <a:gd name="T43" fmla="*/ 60 h 313"/>
                <a:gd name="T44" fmla="*/ 106 w 249"/>
                <a:gd name="T45" fmla="*/ 115 h 313"/>
                <a:gd name="T46" fmla="*/ 154 w 249"/>
                <a:gd name="T47" fmla="*/ 55 h 313"/>
                <a:gd name="T48" fmla="*/ 118 w 249"/>
                <a:gd name="T49" fmla="*/ 18 h 313"/>
                <a:gd name="T50" fmla="*/ 79 w 249"/>
                <a:gd name="T51"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13">
                  <a:moveTo>
                    <a:pt x="190" y="257"/>
                  </a:moveTo>
                  <a:cubicBezTo>
                    <a:pt x="156" y="285"/>
                    <a:pt x="118" y="313"/>
                    <a:pt x="79" y="313"/>
                  </a:cubicBezTo>
                  <a:cubicBezTo>
                    <a:pt x="34" y="313"/>
                    <a:pt x="0" y="277"/>
                    <a:pt x="0" y="233"/>
                  </a:cubicBezTo>
                  <a:cubicBezTo>
                    <a:pt x="0" y="181"/>
                    <a:pt x="50" y="150"/>
                    <a:pt x="92" y="124"/>
                  </a:cubicBezTo>
                  <a:cubicBezTo>
                    <a:pt x="78" y="104"/>
                    <a:pt x="60" y="84"/>
                    <a:pt x="60" y="58"/>
                  </a:cubicBezTo>
                  <a:cubicBezTo>
                    <a:pt x="60" y="26"/>
                    <a:pt x="87" y="0"/>
                    <a:pt x="119" y="0"/>
                  </a:cubicBezTo>
                  <a:cubicBezTo>
                    <a:pt x="150" y="0"/>
                    <a:pt x="174" y="25"/>
                    <a:pt x="174" y="56"/>
                  </a:cubicBezTo>
                  <a:cubicBezTo>
                    <a:pt x="174" y="90"/>
                    <a:pt x="146" y="110"/>
                    <a:pt x="117" y="130"/>
                  </a:cubicBezTo>
                  <a:cubicBezTo>
                    <a:pt x="192" y="232"/>
                    <a:pt x="192" y="232"/>
                    <a:pt x="192" y="232"/>
                  </a:cubicBezTo>
                  <a:cubicBezTo>
                    <a:pt x="230" y="190"/>
                    <a:pt x="230" y="190"/>
                    <a:pt x="230" y="190"/>
                  </a:cubicBezTo>
                  <a:cubicBezTo>
                    <a:pt x="245" y="198"/>
                    <a:pt x="245" y="198"/>
                    <a:pt x="245" y="198"/>
                  </a:cubicBezTo>
                  <a:cubicBezTo>
                    <a:pt x="203" y="246"/>
                    <a:pt x="203" y="246"/>
                    <a:pt x="203" y="246"/>
                  </a:cubicBezTo>
                  <a:cubicBezTo>
                    <a:pt x="249" y="307"/>
                    <a:pt x="249" y="307"/>
                    <a:pt x="249" y="307"/>
                  </a:cubicBezTo>
                  <a:cubicBezTo>
                    <a:pt x="228" y="307"/>
                    <a:pt x="228" y="307"/>
                    <a:pt x="228" y="307"/>
                  </a:cubicBezTo>
                  <a:lnTo>
                    <a:pt x="190" y="257"/>
                  </a:lnTo>
                  <a:close/>
                  <a:moveTo>
                    <a:pt x="84" y="152"/>
                  </a:moveTo>
                  <a:cubicBezTo>
                    <a:pt x="55" y="170"/>
                    <a:pt x="19" y="193"/>
                    <a:pt x="19" y="231"/>
                  </a:cubicBezTo>
                  <a:cubicBezTo>
                    <a:pt x="19" y="265"/>
                    <a:pt x="44" y="295"/>
                    <a:pt x="79" y="295"/>
                  </a:cubicBezTo>
                  <a:cubicBezTo>
                    <a:pt x="114" y="295"/>
                    <a:pt x="151" y="265"/>
                    <a:pt x="179" y="242"/>
                  </a:cubicBezTo>
                  <a:cubicBezTo>
                    <a:pt x="103" y="139"/>
                    <a:pt x="103" y="139"/>
                    <a:pt x="103" y="139"/>
                  </a:cubicBezTo>
                  <a:lnTo>
                    <a:pt x="84" y="152"/>
                  </a:lnTo>
                  <a:close/>
                  <a:moveTo>
                    <a:pt x="79" y="60"/>
                  </a:moveTo>
                  <a:cubicBezTo>
                    <a:pt x="79" y="81"/>
                    <a:pt x="95" y="97"/>
                    <a:pt x="106" y="115"/>
                  </a:cubicBezTo>
                  <a:cubicBezTo>
                    <a:pt x="127" y="99"/>
                    <a:pt x="154" y="86"/>
                    <a:pt x="154" y="55"/>
                  </a:cubicBezTo>
                  <a:cubicBezTo>
                    <a:pt x="154" y="35"/>
                    <a:pt x="138" y="18"/>
                    <a:pt x="118" y="18"/>
                  </a:cubicBezTo>
                  <a:cubicBezTo>
                    <a:pt x="96" y="18"/>
                    <a:pt x="79" y="39"/>
                    <a:pt x="79" y="6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8"/>
            <p:cNvSpPr>
              <a:spLocks noEditPoints="1"/>
            </p:cNvSpPr>
            <p:nvPr userDrawn="1"/>
          </p:nvSpPr>
          <p:spPr bwMode="gray">
            <a:xfrm>
              <a:off x="9821863" y="2614613"/>
              <a:ext cx="1825625" cy="1751013"/>
            </a:xfrm>
            <a:custGeom>
              <a:avLst/>
              <a:gdLst>
                <a:gd name="T0" fmla="*/ 380 w 1150"/>
                <a:gd name="T1" fmla="*/ 913 h 1103"/>
                <a:gd name="T2" fmla="*/ 303 w 1150"/>
                <a:gd name="T3" fmla="*/ 1103 h 1103"/>
                <a:gd name="T4" fmla="*/ 0 w 1150"/>
                <a:gd name="T5" fmla="*/ 1103 h 1103"/>
                <a:gd name="T6" fmla="*/ 424 w 1150"/>
                <a:gd name="T7" fmla="*/ 0 h 1103"/>
                <a:gd name="T8" fmla="*/ 734 w 1150"/>
                <a:gd name="T9" fmla="*/ 0 h 1103"/>
                <a:gd name="T10" fmla="*/ 1150 w 1150"/>
                <a:gd name="T11" fmla="*/ 1103 h 1103"/>
                <a:gd name="T12" fmla="*/ 843 w 1150"/>
                <a:gd name="T13" fmla="*/ 1103 h 1103"/>
                <a:gd name="T14" fmla="*/ 774 w 1150"/>
                <a:gd name="T15" fmla="*/ 913 h 1103"/>
                <a:gd name="T16" fmla="*/ 380 w 1150"/>
                <a:gd name="T17" fmla="*/ 913 h 1103"/>
                <a:gd name="T18" fmla="*/ 581 w 1150"/>
                <a:gd name="T19" fmla="*/ 344 h 1103"/>
                <a:gd name="T20" fmla="*/ 577 w 1150"/>
                <a:gd name="T21" fmla="*/ 344 h 1103"/>
                <a:gd name="T22" fmla="*/ 456 w 1150"/>
                <a:gd name="T23" fmla="*/ 694 h 1103"/>
                <a:gd name="T24" fmla="*/ 697 w 1150"/>
                <a:gd name="T25" fmla="*/ 694 h 1103"/>
                <a:gd name="T26" fmla="*/ 581 w 1150"/>
                <a:gd name="T27" fmla="*/ 344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0" h="1103">
                  <a:moveTo>
                    <a:pt x="380" y="913"/>
                  </a:moveTo>
                  <a:lnTo>
                    <a:pt x="303" y="1103"/>
                  </a:lnTo>
                  <a:lnTo>
                    <a:pt x="0" y="1103"/>
                  </a:lnTo>
                  <a:lnTo>
                    <a:pt x="424" y="0"/>
                  </a:lnTo>
                  <a:lnTo>
                    <a:pt x="734" y="0"/>
                  </a:lnTo>
                  <a:lnTo>
                    <a:pt x="1150" y="1103"/>
                  </a:lnTo>
                  <a:lnTo>
                    <a:pt x="843" y="1103"/>
                  </a:lnTo>
                  <a:lnTo>
                    <a:pt x="774" y="913"/>
                  </a:lnTo>
                  <a:lnTo>
                    <a:pt x="380" y="913"/>
                  </a:lnTo>
                  <a:close/>
                  <a:moveTo>
                    <a:pt x="581" y="344"/>
                  </a:moveTo>
                  <a:lnTo>
                    <a:pt x="577" y="344"/>
                  </a:lnTo>
                  <a:lnTo>
                    <a:pt x="456" y="694"/>
                  </a:lnTo>
                  <a:lnTo>
                    <a:pt x="697" y="694"/>
                  </a:lnTo>
                  <a:lnTo>
                    <a:pt x="581" y="3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endParaRPr lang="en-GB" noProof="1"/>
          </a:p>
        </p:txBody>
      </p:sp>
      <p:sp>
        <p:nvSpPr>
          <p:cNvPr id="10"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endParaRPr lang="en-GB" noProof="1"/>
          </a:p>
        </p:txBody>
      </p:sp>
      <p:sp>
        <p:nvSpPr>
          <p:cNvPr id="11"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smtClean="0"/>
              <a:pPr/>
              <a:t>‹#›</a:t>
            </a:fld>
            <a:endParaRPr lang="en-GB" noProof="1"/>
          </a:p>
        </p:txBody>
      </p:sp>
      <p:sp>
        <p:nvSpPr>
          <p:cNvPr id="12" name="Text Box 11" descr="&lt;COMPANY_NAME&gt;&#10;"/>
          <p:cNvSpPr txBox="1">
            <a:spLocks noChangeArrowheads="1"/>
          </p:cNvSpPr>
          <p:nvPr userDrawn="1"/>
        </p:nvSpPr>
        <p:spPr bwMode="auto">
          <a:xfrm>
            <a:off x="512259"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tx1"/>
                </a:solidFill>
                <a:latin typeface="+mn-lt"/>
                <a:cs typeface="Arial" pitchFamily="34" charset="0"/>
              </a:rPr>
              <a:t>Copyright of Shell International B.V.</a:t>
            </a:r>
          </a:p>
        </p:txBody>
      </p:sp>
      <p:sp>
        <p:nvSpPr>
          <p:cNvPr id="6" name="TextBox 5" descr="CONFIDENTIAL_TAG_0xFFEE">
            <a:extLst>
              <a:ext uri="{FF2B5EF4-FFF2-40B4-BE49-F238E27FC236}">
                <a16:creationId xmlns:a16="http://schemas.microsoft.com/office/drawing/2014/main" id="{7809C23C-9E53-4FA6-80E3-9880D716B034}"/>
              </a:ext>
            </a:extLst>
          </p:cNvPr>
          <p:cNvSpPr txBox="1"/>
          <p:nvPr userDrawn="1"/>
        </p:nvSpPr>
        <p:spPr>
          <a:xfrm>
            <a:off x="8457822" y="6481427"/>
            <a:ext cx="1079500" cy="169277"/>
          </a:xfrm>
          <a:prstGeom prst="rect">
            <a:avLst/>
          </a:prstGeom>
          <a:noFill/>
          <a:ln>
            <a:noFill/>
          </a:ln>
          <a:effectLst>
            <a:glow>
              <a:srgbClr val="000000"/>
            </a:glow>
          </a:effectLst>
        </p:spPr>
        <p:txBody>
          <a:bodyPr vert="horz" wrap="square" lIns="0" tIns="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chemeClr val="accent2"/>
                </a:solidFill>
                <a:effectLst/>
                <a:uLnTx/>
                <a:uFillTx/>
                <a:latin typeface="ShellMedium" panose="00000600000000000000" pitchFamily="50" charset="0"/>
                <a:ea typeface="+mn-ea"/>
                <a:cs typeface="+mn-cs"/>
              </a:rPr>
              <a:t>CONFIDENTIAL</a:t>
            </a:r>
            <a:endParaRPr kumimoji="0" lang="en-GB" sz="800" b="0" i="0" u="none" strike="noStrike" kern="1200" cap="none" spc="0" normalizeH="0" baseline="0" noProof="0" dirty="0">
              <a:ln>
                <a:noFill/>
              </a:ln>
              <a:solidFill>
                <a:schemeClr val="accent2"/>
              </a:solidFill>
              <a:effectLst/>
              <a:uLnTx/>
              <a:uFillTx/>
              <a:latin typeface="ShellMedium" panose="00000600000000000000" pitchFamily="50" charset="0"/>
              <a:ea typeface="+mn-ea"/>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8B707-BCB7-14CF-D07C-4800BF2B53C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3FC0FF-8AB5-35A1-A24F-ACD10CA854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1C8BE-9EC5-9D01-6D24-E95D89E183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0EC0719-D9E7-2D09-E754-51133F6E9D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CAA50E-1F4F-8266-C19F-5CF114FF27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A0CF804-C87E-6C58-CC86-F6877EFCFD9A}"/>
              </a:ext>
            </a:extLst>
          </p:cNvPr>
          <p:cNvSpPr>
            <a:spLocks noGrp="1"/>
          </p:cNvSpPr>
          <p:nvPr>
            <p:ph type="dt" sz="half" idx="10"/>
          </p:nvPr>
        </p:nvSpPr>
        <p:spPr/>
        <p:txBody>
          <a:bodyPr/>
          <a:lstStyle/>
          <a:p>
            <a:pPr>
              <a:defRPr/>
            </a:pPr>
            <a:endParaRPr lang="en-GB" noProof="1"/>
          </a:p>
        </p:txBody>
      </p:sp>
      <p:sp>
        <p:nvSpPr>
          <p:cNvPr id="8" name="Footer Placeholder 7">
            <a:extLst>
              <a:ext uri="{FF2B5EF4-FFF2-40B4-BE49-F238E27FC236}">
                <a16:creationId xmlns:a16="http://schemas.microsoft.com/office/drawing/2014/main" id="{C5D45E70-8C53-0D88-7E3D-4C8552E1FA19}"/>
              </a:ext>
            </a:extLst>
          </p:cNvPr>
          <p:cNvSpPr>
            <a:spLocks noGrp="1"/>
          </p:cNvSpPr>
          <p:nvPr>
            <p:ph type="ftr" sz="quarter" idx="11"/>
          </p:nvPr>
        </p:nvSpPr>
        <p:spPr/>
        <p:txBody>
          <a:bodyPr/>
          <a:lstStyle/>
          <a:p>
            <a:pPr>
              <a:defRPr/>
            </a:pPr>
            <a:endParaRPr lang="en-GB" noProof="1"/>
          </a:p>
        </p:txBody>
      </p:sp>
      <p:sp>
        <p:nvSpPr>
          <p:cNvPr id="9" name="Slide Number Placeholder 8">
            <a:extLst>
              <a:ext uri="{FF2B5EF4-FFF2-40B4-BE49-F238E27FC236}">
                <a16:creationId xmlns:a16="http://schemas.microsoft.com/office/drawing/2014/main" id="{038448CD-FA7F-8E94-1871-160F0EA13AC2}"/>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2096470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89F9F-0429-9EBA-23C9-EBD805054FE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7754EE5-77D4-25A2-37BA-A3E1D783F4B1}"/>
              </a:ext>
            </a:extLst>
          </p:cNvPr>
          <p:cNvSpPr>
            <a:spLocks noGrp="1"/>
          </p:cNvSpPr>
          <p:nvPr>
            <p:ph type="dt" sz="half" idx="10"/>
          </p:nvPr>
        </p:nvSpPr>
        <p:spPr/>
        <p:txBody>
          <a:bodyPr/>
          <a:lstStyle/>
          <a:p>
            <a:pPr>
              <a:defRPr/>
            </a:pPr>
            <a:endParaRPr lang="en-GB" noProof="1"/>
          </a:p>
        </p:txBody>
      </p:sp>
      <p:sp>
        <p:nvSpPr>
          <p:cNvPr id="4" name="Footer Placeholder 3">
            <a:extLst>
              <a:ext uri="{FF2B5EF4-FFF2-40B4-BE49-F238E27FC236}">
                <a16:creationId xmlns:a16="http://schemas.microsoft.com/office/drawing/2014/main" id="{3E67B05E-C44D-17E1-1381-26258122A48A}"/>
              </a:ext>
            </a:extLst>
          </p:cNvPr>
          <p:cNvSpPr>
            <a:spLocks noGrp="1"/>
          </p:cNvSpPr>
          <p:nvPr>
            <p:ph type="ftr" sz="quarter" idx="11"/>
          </p:nvPr>
        </p:nvSpPr>
        <p:spPr/>
        <p:txBody>
          <a:bodyPr/>
          <a:lstStyle/>
          <a:p>
            <a:pPr>
              <a:defRPr/>
            </a:pPr>
            <a:endParaRPr lang="en-GB" noProof="1"/>
          </a:p>
        </p:txBody>
      </p:sp>
      <p:sp>
        <p:nvSpPr>
          <p:cNvPr id="5" name="Slide Number Placeholder 4">
            <a:extLst>
              <a:ext uri="{FF2B5EF4-FFF2-40B4-BE49-F238E27FC236}">
                <a16:creationId xmlns:a16="http://schemas.microsoft.com/office/drawing/2014/main" id="{0E4C3E88-9014-2DFF-903A-5CEAFBEC5760}"/>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1086654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0886D5-A342-183F-F3FD-0835B8E530EC}"/>
              </a:ext>
            </a:extLst>
          </p:cNvPr>
          <p:cNvSpPr>
            <a:spLocks noGrp="1"/>
          </p:cNvSpPr>
          <p:nvPr>
            <p:ph type="dt" sz="half" idx="10"/>
          </p:nvPr>
        </p:nvSpPr>
        <p:spPr/>
        <p:txBody>
          <a:bodyPr/>
          <a:lstStyle/>
          <a:p>
            <a:pPr>
              <a:defRPr/>
            </a:pPr>
            <a:endParaRPr lang="en-GB" noProof="1"/>
          </a:p>
        </p:txBody>
      </p:sp>
      <p:sp>
        <p:nvSpPr>
          <p:cNvPr id="3" name="Footer Placeholder 2">
            <a:extLst>
              <a:ext uri="{FF2B5EF4-FFF2-40B4-BE49-F238E27FC236}">
                <a16:creationId xmlns:a16="http://schemas.microsoft.com/office/drawing/2014/main" id="{3F9CE6E4-AA1E-1BE1-7421-2D9193693636}"/>
              </a:ext>
            </a:extLst>
          </p:cNvPr>
          <p:cNvSpPr>
            <a:spLocks noGrp="1"/>
          </p:cNvSpPr>
          <p:nvPr>
            <p:ph type="ftr" sz="quarter" idx="11"/>
          </p:nvPr>
        </p:nvSpPr>
        <p:spPr/>
        <p:txBody>
          <a:bodyPr/>
          <a:lstStyle/>
          <a:p>
            <a:pPr>
              <a:defRPr/>
            </a:pPr>
            <a:endParaRPr lang="en-GB" noProof="1"/>
          </a:p>
        </p:txBody>
      </p:sp>
      <p:sp>
        <p:nvSpPr>
          <p:cNvPr id="4" name="Slide Number Placeholder 3">
            <a:extLst>
              <a:ext uri="{FF2B5EF4-FFF2-40B4-BE49-F238E27FC236}">
                <a16:creationId xmlns:a16="http://schemas.microsoft.com/office/drawing/2014/main" id="{FA298401-20F9-43DE-F837-5199E81B8DC4}"/>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932735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BC62-3E63-3FB9-3FA4-C38CE8281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03C0591-E6A8-B339-F100-33E79D3F4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7F8E0B9-6FA5-BB71-2686-0C461A502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5055C9-E125-A7C7-BEB3-C21905C1A2EC}"/>
              </a:ext>
            </a:extLst>
          </p:cNvPr>
          <p:cNvSpPr>
            <a:spLocks noGrp="1"/>
          </p:cNvSpPr>
          <p:nvPr>
            <p:ph type="dt" sz="half" idx="10"/>
          </p:nvPr>
        </p:nvSpPr>
        <p:spPr/>
        <p:txBody>
          <a:bodyPr/>
          <a:lstStyle/>
          <a:p>
            <a:pPr>
              <a:defRPr/>
            </a:pPr>
            <a:endParaRPr lang="en-GB" noProof="1"/>
          </a:p>
        </p:txBody>
      </p:sp>
      <p:sp>
        <p:nvSpPr>
          <p:cNvPr id="6" name="Footer Placeholder 5">
            <a:extLst>
              <a:ext uri="{FF2B5EF4-FFF2-40B4-BE49-F238E27FC236}">
                <a16:creationId xmlns:a16="http://schemas.microsoft.com/office/drawing/2014/main" id="{08E7F73E-CFEE-7C92-2818-BDC5EC661311}"/>
              </a:ext>
            </a:extLst>
          </p:cNvPr>
          <p:cNvSpPr>
            <a:spLocks noGrp="1"/>
          </p:cNvSpPr>
          <p:nvPr>
            <p:ph type="ftr" sz="quarter" idx="11"/>
          </p:nvPr>
        </p:nvSpPr>
        <p:spPr/>
        <p:txBody>
          <a:bodyPr/>
          <a:lstStyle/>
          <a:p>
            <a:pPr>
              <a:defRPr/>
            </a:pPr>
            <a:endParaRPr lang="en-GB" noProof="1"/>
          </a:p>
        </p:txBody>
      </p:sp>
      <p:sp>
        <p:nvSpPr>
          <p:cNvPr id="7" name="Slide Number Placeholder 6">
            <a:extLst>
              <a:ext uri="{FF2B5EF4-FFF2-40B4-BE49-F238E27FC236}">
                <a16:creationId xmlns:a16="http://schemas.microsoft.com/office/drawing/2014/main" id="{53EC203A-51C5-336C-C7B4-E81AB3947F74}"/>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190266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2010-3F1F-C029-6583-AA71B26B60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42BDCE5-613A-F7AA-F666-9635957FB4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C794771-CF62-BCF8-6967-8AC04812F8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052A70-945B-9A53-9D07-85FA829B2A46}"/>
              </a:ext>
            </a:extLst>
          </p:cNvPr>
          <p:cNvSpPr>
            <a:spLocks noGrp="1"/>
          </p:cNvSpPr>
          <p:nvPr>
            <p:ph type="dt" sz="half" idx="10"/>
          </p:nvPr>
        </p:nvSpPr>
        <p:spPr/>
        <p:txBody>
          <a:bodyPr/>
          <a:lstStyle/>
          <a:p>
            <a:pPr>
              <a:defRPr/>
            </a:pPr>
            <a:endParaRPr lang="en-GB" noProof="1"/>
          </a:p>
        </p:txBody>
      </p:sp>
      <p:sp>
        <p:nvSpPr>
          <p:cNvPr id="6" name="Footer Placeholder 5">
            <a:extLst>
              <a:ext uri="{FF2B5EF4-FFF2-40B4-BE49-F238E27FC236}">
                <a16:creationId xmlns:a16="http://schemas.microsoft.com/office/drawing/2014/main" id="{ED8FA743-9AE8-D534-FBC7-57D577B701FA}"/>
              </a:ext>
            </a:extLst>
          </p:cNvPr>
          <p:cNvSpPr>
            <a:spLocks noGrp="1"/>
          </p:cNvSpPr>
          <p:nvPr>
            <p:ph type="ftr" sz="quarter" idx="11"/>
          </p:nvPr>
        </p:nvSpPr>
        <p:spPr/>
        <p:txBody>
          <a:bodyPr/>
          <a:lstStyle/>
          <a:p>
            <a:pPr>
              <a:defRPr/>
            </a:pPr>
            <a:endParaRPr lang="en-GB" noProof="1"/>
          </a:p>
        </p:txBody>
      </p:sp>
      <p:sp>
        <p:nvSpPr>
          <p:cNvPr id="7" name="Slide Number Placeholder 6">
            <a:extLst>
              <a:ext uri="{FF2B5EF4-FFF2-40B4-BE49-F238E27FC236}">
                <a16:creationId xmlns:a16="http://schemas.microsoft.com/office/drawing/2014/main" id="{EEDFB741-55B5-052A-05C0-B7822939A7C2}"/>
              </a:ext>
            </a:extLst>
          </p:cNvPr>
          <p:cNvSpPr>
            <a:spLocks noGrp="1"/>
          </p:cNvSpPr>
          <p:nvPr>
            <p:ph type="sldNum" sz="quarter" idx="12"/>
          </p:nvPr>
        </p:nvSpPr>
        <p:spPr/>
        <p:txBody>
          <a:body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39009768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5FF4FB-2E60-6AF0-1778-7EA0717C4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057AD1-6860-6264-D5CB-A673CB3AA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9D4EB8-F94C-30FD-6902-4CCAEC58B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GB" noProof="1"/>
          </a:p>
        </p:txBody>
      </p:sp>
      <p:sp>
        <p:nvSpPr>
          <p:cNvPr id="5" name="Footer Placeholder 4">
            <a:extLst>
              <a:ext uri="{FF2B5EF4-FFF2-40B4-BE49-F238E27FC236}">
                <a16:creationId xmlns:a16="http://schemas.microsoft.com/office/drawing/2014/main" id="{09EE5465-48D9-8B10-6D20-5056D45F74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GB" noProof="1"/>
          </a:p>
        </p:txBody>
      </p:sp>
      <p:sp>
        <p:nvSpPr>
          <p:cNvPr id="6" name="Slide Number Placeholder 5">
            <a:extLst>
              <a:ext uri="{FF2B5EF4-FFF2-40B4-BE49-F238E27FC236}">
                <a16:creationId xmlns:a16="http://schemas.microsoft.com/office/drawing/2014/main" id="{4DF25FBA-33AA-98D5-45B5-088C181B9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2BAE6A-B452-4007-8177-56DD051636F9}" type="slidenum">
              <a:rPr lang="en-GB" noProof="1" smtClean="0"/>
              <a:pPr/>
              <a:t>‹#›</a:t>
            </a:fld>
            <a:endParaRPr lang="en-GB" noProof="1"/>
          </a:p>
        </p:txBody>
      </p:sp>
    </p:spTree>
    <p:extLst>
      <p:ext uri="{BB962C8B-B14F-4D97-AF65-F5344CB8AC3E}">
        <p14:creationId xmlns:p14="http://schemas.microsoft.com/office/powerpoint/2010/main" val="1987684517"/>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695" r:id="rId17"/>
    <p:sldLayoutId id="2147483696" r:id="rId18"/>
    <p:sldLayoutId id="2147483698" r:id="rId19"/>
    <p:sldLayoutId id="2147483693" r:id="rId20"/>
    <p:sldLayoutId id="2147483699" r:id="rId21"/>
    <p:sldLayoutId id="2147483667" r:id="rId22"/>
    <p:sldLayoutId id="2147483692" r:id="rId23"/>
    <p:sldLayoutId id="2147483694" r:id="rId24"/>
    <p:sldLayoutId id="2147483697" r:id="rId25"/>
    <p:sldLayoutId id="2147483678" r:id="rId26"/>
    <p:sldLayoutId id="2147483700" r:id="rId27"/>
    <p:sldLayoutId id="2147483681" r:id="rId28"/>
    <p:sldLayoutId id="2147483682" r:id="rId29"/>
    <p:sldLayoutId id="2147483683"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ctrTitle"/>
          </p:nvPr>
        </p:nvSpPr>
        <p:spPr/>
        <p:txBody>
          <a:bodyPr/>
          <a:lstStyle/>
          <a:p>
            <a:r>
              <a:rPr lang="en-GB" dirty="0"/>
              <a:t>Code quality</a:t>
            </a:r>
          </a:p>
        </p:txBody>
      </p:sp>
      <p:sp>
        <p:nvSpPr>
          <p:cNvPr id="23" name="Subtitle 22"/>
          <p:cNvSpPr>
            <a:spLocks noGrp="1"/>
          </p:cNvSpPr>
          <p:nvPr>
            <p:ph type="subTitle" idx="1"/>
          </p:nvPr>
        </p:nvSpPr>
        <p:spPr/>
        <p:txBody>
          <a:bodyPr/>
          <a:lstStyle/>
          <a:p>
            <a:r>
              <a:rPr lang="en-GB" dirty="0"/>
              <a:t>  </a:t>
            </a:r>
          </a:p>
        </p:txBody>
      </p:sp>
      <p:sp>
        <p:nvSpPr>
          <p:cNvPr id="24" name="Text Placeholder 23"/>
          <p:cNvSpPr>
            <a:spLocks noGrp="1"/>
          </p:cNvSpPr>
          <p:nvPr>
            <p:ph type="body" sz="quarter" idx="10"/>
          </p:nvPr>
        </p:nvSpPr>
        <p:spPr/>
        <p:txBody>
          <a:bodyPr>
            <a:normAutofit fontScale="77500" lnSpcReduction="20000"/>
          </a:bodyPr>
          <a:lstStyle/>
          <a:p>
            <a:r>
              <a:rPr lang="en-GB" dirty="0"/>
              <a:t>Ivan Cipriani</a:t>
            </a:r>
          </a:p>
        </p:txBody>
      </p:sp>
      <p:pic>
        <p:nvPicPr>
          <p:cNvPr id="1026" name="Picture 2" descr="Code Review | Developer Experience Knowledge Base">
            <a:extLst>
              <a:ext uri="{FF2B5EF4-FFF2-40B4-BE49-F238E27FC236}">
                <a16:creationId xmlns:a16="http://schemas.microsoft.com/office/drawing/2014/main" id="{2DEB9AB3-DCF8-3935-92E2-C171CFA3A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754" y="86678"/>
            <a:ext cx="5238750" cy="41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0D3BC81-1318-BF03-9246-8F48C7C6051A}"/>
              </a:ext>
            </a:extLst>
          </p:cNvPr>
          <p:cNvSpPr>
            <a:spLocks noGrp="1"/>
          </p:cNvSpPr>
          <p:nvPr>
            <p:ph type="title"/>
          </p:nvPr>
        </p:nvSpPr>
        <p:spPr/>
        <p:txBody>
          <a:bodyPr/>
          <a:lstStyle/>
          <a:p>
            <a:r>
              <a:rPr lang="en-GB" dirty="0"/>
              <a:t>Booleans</a:t>
            </a:r>
          </a:p>
        </p:txBody>
      </p:sp>
      <p:pic>
        <p:nvPicPr>
          <p:cNvPr id="5122" name="Picture 2">
            <a:extLst>
              <a:ext uri="{FF2B5EF4-FFF2-40B4-BE49-F238E27FC236}">
                <a16:creationId xmlns:a16="http://schemas.microsoft.com/office/drawing/2014/main" id="{7CC3805E-9DD0-E344-8AC3-035DFB5D58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73" y="1768050"/>
            <a:ext cx="3849711" cy="220303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652BA6F-A3C8-F0FA-B9D4-0D5F803A26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01" y="13704"/>
            <a:ext cx="3950367" cy="221768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5C7DB98-0D8F-A493-ABDF-F1AF8BCC19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0288" y="323850"/>
            <a:ext cx="3882480" cy="178311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32CA143F-1BA5-C7BC-CB19-E029A4DD30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887662"/>
            <a:ext cx="4088678" cy="197033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FFBCEB03-4465-5465-43E7-909CBC27C79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3033" y="3998491"/>
            <a:ext cx="4178968" cy="261993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17C627A-B29C-20B8-CC9C-E83E37C6F1EB}"/>
              </a:ext>
            </a:extLst>
          </p:cNvPr>
          <p:cNvGrpSpPr/>
          <p:nvPr/>
        </p:nvGrpSpPr>
        <p:grpSpPr>
          <a:xfrm>
            <a:off x="4144067" y="2477796"/>
            <a:ext cx="3899103" cy="2387598"/>
            <a:chOff x="3916436" y="2231386"/>
            <a:chExt cx="4690566" cy="2776548"/>
          </a:xfrm>
        </p:grpSpPr>
        <p:pic>
          <p:nvPicPr>
            <p:cNvPr id="5130" name="Picture 10">
              <a:extLst>
                <a:ext uri="{FF2B5EF4-FFF2-40B4-BE49-F238E27FC236}">
                  <a16:creationId xmlns:a16="http://schemas.microsoft.com/office/drawing/2014/main" id="{A7FBC2E1-8234-7001-343D-194D975956E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16436" y="2231386"/>
              <a:ext cx="4690566" cy="27765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4C3D0F5-2009-6D5E-D663-CE00085B600A}"/>
                </a:ext>
              </a:extLst>
            </p:cNvPr>
            <p:cNvSpPr/>
            <p:nvPr/>
          </p:nvSpPr>
          <p:spPr>
            <a:xfrm>
              <a:off x="6620608" y="2997497"/>
              <a:ext cx="1723292" cy="189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133370805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1C4E-A56E-B4A3-DE54-E35E1DD3BBFE}"/>
              </a:ext>
            </a:extLst>
          </p:cNvPr>
          <p:cNvSpPr>
            <a:spLocks noGrp="1"/>
          </p:cNvSpPr>
          <p:nvPr>
            <p:ph type="title"/>
          </p:nvPr>
        </p:nvSpPr>
        <p:spPr/>
        <p:txBody>
          <a:bodyPr/>
          <a:lstStyle/>
          <a:p>
            <a:r>
              <a:rPr lang="en-GB" dirty="0"/>
              <a:t>Complex conditionals</a:t>
            </a:r>
          </a:p>
        </p:txBody>
      </p:sp>
      <p:sp>
        <p:nvSpPr>
          <p:cNvPr id="8" name="Rectangle 7">
            <a:extLst>
              <a:ext uri="{FF2B5EF4-FFF2-40B4-BE49-F238E27FC236}">
                <a16:creationId xmlns:a16="http://schemas.microsoft.com/office/drawing/2014/main" id="{1DDDB82F-D5C9-37BB-6D56-4DDDB20E9259}"/>
              </a:ext>
            </a:extLst>
          </p:cNvPr>
          <p:cNvSpPr/>
          <p:nvPr/>
        </p:nvSpPr>
        <p:spPr>
          <a:xfrm>
            <a:off x="4639144" y="3766900"/>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12" name="Group 11">
            <a:extLst>
              <a:ext uri="{FF2B5EF4-FFF2-40B4-BE49-F238E27FC236}">
                <a16:creationId xmlns:a16="http://schemas.microsoft.com/office/drawing/2014/main" id="{C99A220D-2E11-2D47-E1D3-2626857A835D}"/>
              </a:ext>
            </a:extLst>
          </p:cNvPr>
          <p:cNvGrpSpPr/>
          <p:nvPr/>
        </p:nvGrpSpPr>
        <p:grpSpPr>
          <a:xfrm>
            <a:off x="133350" y="3573971"/>
            <a:ext cx="5412342" cy="3132828"/>
            <a:chOff x="0" y="3721980"/>
            <a:chExt cx="5412342" cy="3132828"/>
          </a:xfrm>
        </p:grpSpPr>
        <p:pic>
          <p:nvPicPr>
            <p:cNvPr id="9" name="Picture 10">
              <a:extLst>
                <a:ext uri="{FF2B5EF4-FFF2-40B4-BE49-F238E27FC236}">
                  <a16:creationId xmlns:a16="http://schemas.microsoft.com/office/drawing/2014/main" id="{458E4C18-486B-382B-5B03-6C3BBA02B2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48840"/>
              <a:ext cx="5305425" cy="29124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F3D2FF5-A340-7662-F5C2-DA3C6DDAFBDB}"/>
                </a:ext>
              </a:extLst>
            </p:cNvPr>
            <p:cNvSpPr/>
            <p:nvPr/>
          </p:nvSpPr>
          <p:spPr>
            <a:xfrm>
              <a:off x="4639144" y="3721980"/>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3" name="Rectangle 2">
              <a:extLst>
                <a:ext uri="{FF2B5EF4-FFF2-40B4-BE49-F238E27FC236}">
                  <a16:creationId xmlns:a16="http://schemas.microsoft.com/office/drawing/2014/main" id="{2048BD14-BF3B-84B7-7C4B-3F18521B4385}"/>
                </a:ext>
              </a:extLst>
            </p:cNvPr>
            <p:cNvSpPr/>
            <p:nvPr/>
          </p:nvSpPr>
          <p:spPr>
            <a:xfrm>
              <a:off x="4746061" y="6195385"/>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grpSp>
        <p:nvGrpSpPr>
          <p:cNvPr id="14" name="Group 13">
            <a:extLst>
              <a:ext uri="{FF2B5EF4-FFF2-40B4-BE49-F238E27FC236}">
                <a16:creationId xmlns:a16="http://schemas.microsoft.com/office/drawing/2014/main" id="{4647930E-EF8A-7297-07B1-53445F0DF3E5}"/>
              </a:ext>
            </a:extLst>
          </p:cNvPr>
          <p:cNvGrpSpPr/>
          <p:nvPr/>
        </p:nvGrpSpPr>
        <p:grpSpPr>
          <a:xfrm>
            <a:off x="6294379" y="121425"/>
            <a:ext cx="5810848" cy="2779713"/>
            <a:chOff x="104775" y="1541074"/>
            <a:chExt cx="4667310" cy="2304095"/>
          </a:xfrm>
        </p:grpSpPr>
        <p:pic>
          <p:nvPicPr>
            <p:cNvPr id="6152" name="Picture 8">
              <a:extLst>
                <a:ext uri="{FF2B5EF4-FFF2-40B4-BE49-F238E27FC236}">
                  <a16:creationId xmlns:a16="http://schemas.microsoft.com/office/drawing/2014/main" id="{7CFB4471-2E4C-C5CB-D2C8-A1882D3C5F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75" y="1624834"/>
              <a:ext cx="4542401" cy="222033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B0027BA-604A-D507-A9C9-D213904FF0E3}"/>
                </a:ext>
              </a:extLst>
            </p:cNvPr>
            <p:cNvSpPr/>
            <p:nvPr/>
          </p:nvSpPr>
          <p:spPr>
            <a:xfrm>
              <a:off x="4105804" y="1541074"/>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grpSp>
        <p:nvGrpSpPr>
          <p:cNvPr id="18" name="Group 17">
            <a:extLst>
              <a:ext uri="{FF2B5EF4-FFF2-40B4-BE49-F238E27FC236}">
                <a16:creationId xmlns:a16="http://schemas.microsoft.com/office/drawing/2014/main" id="{29C822AC-DD2C-3318-3DF4-8030AD420632}"/>
              </a:ext>
            </a:extLst>
          </p:cNvPr>
          <p:cNvGrpSpPr/>
          <p:nvPr/>
        </p:nvGrpSpPr>
        <p:grpSpPr>
          <a:xfrm>
            <a:off x="7096685" y="3981450"/>
            <a:ext cx="5085326" cy="2876550"/>
            <a:chOff x="7106674" y="3981450"/>
            <a:chExt cx="5085326" cy="2876550"/>
          </a:xfrm>
        </p:grpSpPr>
        <p:pic>
          <p:nvPicPr>
            <p:cNvPr id="6148" name="Picture 4">
              <a:extLst>
                <a:ext uri="{FF2B5EF4-FFF2-40B4-BE49-F238E27FC236}">
                  <a16:creationId xmlns:a16="http://schemas.microsoft.com/office/drawing/2014/main" id="{838B5370-756D-3C1C-1B68-756B86EA5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6674" y="3981450"/>
              <a:ext cx="5085325" cy="277971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D06F263-8A01-1698-518A-151471DBC973}"/>
                </a:ext>
              </a:extLst>
            </p:cNvPr>
            <p:cNvSpPr/>
            <p:nvPr/>
          </p:nvSpPr>
          <p:spPr>
            <a:xfrm>
              <a:off x="11525719" y="6198577"/>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89781435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60A7587-9C81-4074-84B6-6F452EC316DD}"/>
              </a:ext>
            </a:extLst>
          </p:cNvPr>
          <p:cNvSpPr>
            <a:spLocks noGrp="1"/>
          </p:cNvSpPr>
          <p:nvPr>
            <p:ph type="body" sz="quarter" idx="12"/>
          </p:nvPr>
        </p:nvSpPr>
        <p:spPr/>
        <p:txBody>
          <a:bodyPr>
            <a:normAutofit fontScale="47500" lnSpcReduction="20000"/>
          </a:bodyPr>
          <a:lstStyle/>
          <a:p>
            <a:endParaRPr lang="en-GB"/>
          </a:p>
        </p:txBody>
      </p:sp>
      <p:pic>
        <p:nvPicPr>
          <p:cNvPr id="7172" name="Picture 4">
            <a:extLst>
              <a:ext uri="{FF2B5EF4-FFF2-40B4-BE49-F238E27FC236}">
                <a16:creationId xmlns:a16="http://schemas.microsoft.com/office/drawing/2014/main" id="{9AB7F1A4-5B87-A66A-C23C-DC1017DCE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264" y="0"/>
            <a:ext cx="6096000" cy="33623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0B5AEFA-7DE2-02CE-363A-70E871A71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 t="13489" r="328"/>
          <a:stretch/>
        </p:blipFill>
        <p:spPr bwMode="auto">
          <a:xfrm>
            <a:off x="5858589" y="3428999"/>
            <a:ext cx="6369511" cy="30543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D2BFF8C8-0313-89CF-2C9C-C83C93C41A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094311"/>
            <a:ext cx="4945910" cy="273763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E6988D9-E254-1464-F9B3-E730D2EF1238}"/>
              </a:ext>
            </a:extLst>
          </p:cNvPr>
          <p:cNvGrpSpPr/>
          <p:nvPr/>
        </p:nvGrpSpPr>
        <p:grpSpPr>
          <a:xfrm>
            <a:off x="0" y="0"/>
            <a:ext cx="4191000" cy="2681049"/>
            <a:chOff x="0" y="0"/>
            <a:chExt cx="4191000" cy="2681049"/>
          </a:xfrm>
        </p:grpSpPr>
        <p:pic>
          <p:nvPicPr>
            <p:cNvPr id="7170" name="Picture 2">
              <a:extLst>
                <a:ext uri="{FF2B5EF4-FFF2-40B4-BE49-F238E27FC236}">
                  <a16:creationId xmlns:a16="http://schemas.microsoft.com/office/drawing/2014/main" id="{50720A53-CE21-073D-309E-1295B78C4B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4191000" cy="26810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904B21F-0E5F-5F8F-0C2C-584D6DE479B1}"/>
                </a:ext>
              </a:extLst>
            </p:cNvPr>
            <p:cNvSpPr/>
            <p:nvPr/>
          </p:nvSpPr>
          <p:spPr>
            <a:xfrm>
              <a:off x="2716823" y="2021626"/>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133651763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8">
            <a:extLst>
              <a:ext uri="{FF2B5EF4-FFF2-40B4-BE49-F238E27FC236}">
                <a16:creationId xmlns:a16="http://schemas.microsoft.com/office/drawing/2014/main" id="{DFAD7F23-EB0E-8FBA-7A55-CF5DB4DDAF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44" t="4095" r="9806" b="4979"/>
          <a:stretch/>
        </p:blipFill>
        <p:spPr bwMode="auto">
          <a:xfrm>
            <a:off x="85970" y="4487787"/>
            <a:ext cx="3225802" cy="2367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9B0F793-750A-A221-B9F6-D2FCDA810BB7}"/>
              </a:ext>
            </a:extLst>
          </p:cNvPr>
          <p:cNvSpPr>
            <a:spLocks noGrp="1"/>
          </p:cNvSpPr>
          <p:nvPr>
            <p:ph type="title"/>
          </p:nvPr>
        </p:nvSpPr>
        <p:spPr/>
        <p:txBody>
          <a:bodyPr/>
          <a:lstStyle/>
          <a:p>
            <a:r>
              <a:rPr lang="en-GB" dirty="0"/>
              <a:t>Functions</a:t>
            </a:r>
          </a:p>
        </p:txBody>
      </p:sp>
      <p:pic>
        <p:nvPicPr>
          <p:cNvPr id="8198" name="Picture 6">
            <a:extLst>
              <a:ext uri="{FF2B5EF4-FFF2-40B4-BE49-F238E27FC236}">
                <a16:creationId xmlns:a16="http://schemas.microsoft.com/office/drawing/2014/main" id="{B855FEE1-6D65-1088-41BE-9C694BEA11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572"/>
          <a:stretch/>
        </p:blipFill>
        <p:spPr bwMode="auto">
          <a:xfrm>
            <a:off x="6957220" y="2823454"/>
            <a:ext cx="5234780" cy="279172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096F939F-8DCE-7E8B-9DAA-E317C21C02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4795" y="4169283"/>
            <a:ext cx="4537647" cy="268644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32FD675E-24B0-74A1-5FB2-D87706F09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379" y="1021111"/>
            <a:ext cx="3942099" cy="31481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03D6615-24B1-7DC3-4EFE-B5FDD0969F36}"/>
              </a:ext>
            </a:extLst>
          </p:cNvPr>
          <p:cNvGrpSpPr/>
          <p:nvPr/>
        </p:nvGrpSpPr>
        <p:grpSpPr>
          <a:xfrm>
            <a:off x="4994212" y="9525"/>
            <a:ext cx="6116131" cy="2578083"/>
            <a:chOff x="4994212" y="0"/>
            <a:chExt cx="6116131" cy="2578083"/>
          </a:xfrm>
        </p:grpSpPr>
        <p:pic>
          <p:nvPicPr>
            <p:cNvPr id="8196" name="Picture 4">
              <a:extLst>
                <a:ext uri="{FF2B5EF4-FFF2-40B4-BE49-F238E27FC236}">
                  <a16:creationId xmlns:a16="http://schemas.microsoft.com/office/drawing/2014/main" id="{8F77324A-2C5C-E10B-43E0-B0CC25DA0B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4212" y="4211"/>
              <a:ext cx="6116131" cy="25738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8CDE97A-727E-414A-72D6-979BD011CD88}"/>
                </a:ext>
              </a:extLst>
            </p:cNvPr>
            <p:cNvSpPr/>
            <p:nvPr/>
          </p:nvSpPr>
          <p:spPr>
            <a:xfrm>
              <a:off x="10444062" y="0"/>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41631074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6D68-5F5F-652A-4E4F-76786E9B47FF}"/>
              </a:ext>
            </a:extLst>
          </p:cNvPr>
          <p:cNvSpPr>
            <a:spLocks noGrp="1"/>
          </p:cNvSpPr>
          <p:nvPr>
            <p:ph type="title"/>
          </p:nvPr>
        </p:nvSpPr>
        <p:spPr/>
        <p:txBody>
          <a:bodyPr/>
          <a:lstStyle/>
          <a:p>
            <a:r>
              <a:rPr lang="en-GB" dirty="0"/>
              <a:t>Exceptions</a:t>
            </a:r>
          </a:p>
        </p:txBody>
      </p:sp>
      <p:sp>
        <p:nvSpPr>
          <p:cNvPr id="7" name="Text Placeholder 6">
            <a:extLst>
              <a:ext uri="{FF2B5EF4-FFF2-40B4-BE49-F238E27FC236}">
                <a16:creationId xmlns:a16="http://schemas.microsoft.com/office/drawing/2014/main" id="{748613C3-148F-2EC0-ADEF-1BA0D801902F}"/>
              </a:ext>
            </a:extLst>
          </p:cNvPr>
          <p:cNvSpPr>
            <a:spLocks noGrp="1"/>
          </p:cNvSpPr>
          <p:nvPr>
            <p:ph type="body" sz="quarter" idx="12"/>
          </p:nvPr>
        </p:nvSpPr>
        <p:spPr/>
        <p:txBody>
          <a:bodyPr>
            <a:normAutofit fontScale="47500" lnSpcReduction="20000"/>
          </a:bodyPr>
          <a:lstStyle/>
          <a:p>
            <a:endParaRPr lang="en-GB"/>
          </a:p>
        </p:txBody>
      </p:sp>
      <p:pic>
        <p:nvPicPr>
          <p:cNvPr id="9220" name="Picture 4">
            <a:extLst>
              <a:ext uri="{FF2B5EF4-FFF2-40B4-BE49-F238E27FC236}">
                <a16:creationId xmlns:a16="http://schemas.microsoft.com/office/drawing/2014/main" id="{8F7655A0-01C8-861E-2978-5F6CE6EC1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086" y="3271158"/>
            <a:ext cx="5708482" cy="331684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7F77725-8D19-6D36-A82F-D313A60D4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625516"/>
            <a:ext cx="5856446" cy="323248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B2C82DC0-76D9-B270-2FBC-3E77ED362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2258953"/>
            <a:ext cx="4387516" cy="12950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4E79F7-B7E6-7FA9-E41F-654A288A2BE7}"/>
              </a:ext>
            </a:extLst>
          </p:cNvPr>
          <p:cNvSpPr/>
          <p:nvPr/>
        </p:nvSpPr>
        <p:spPr>
          <a:xfrm>
            <a:off x="5304978" y="6198576"/>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8" name="Rectangle 7">
            <a:extLst>
              <a:ext uri="{FF2B5EF4-FFF2-40B4-BE49-F238E27FC236}">
                <a16:creationId xmlns:a16="http://schemas.microsoft.com/office/drawing/2014/main" id="{8E82626B-1410-801C-86E3-2AC7B5C8554E}"/>
              </a:ext>
            </a:extLst>
          </p:cNvPr>
          <p:cNvSpPr/>
          <p:nvPr/>
        </p:nvSpPr>
        <p:spPr>
          <a:xfrm>
            <a:off x="5247572" y="3612675"/>
            <a:ext cx="666281" cy="728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9" name="Picture 6">
            <a:extLst>
              <a:ext uri="{FF2B5EF4-FFF2-40B4-BE49-F238E27FC236}">
                <a16:creationId xmlns:a16="http://schemas.microsoft.com/office/drawing/2014/main" id="{9507B058-8CCF-6042-A65C-6F6755879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7" y="3625516"/>
            <a:ext cx="5856446" cy="32324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6008FA6-82B1-C3FD-544B-351DE381E9F2}"/>
              </a:ext>
            </a:extLst>
          </p:cNvPr>
          <p:cNvSpPr/>
          <p:nvPr/>
        </p:nvSpPr>
        <p:spPr>
          <a:xfrm>
            <a:off x="5362384" y="6198576"/>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1" name="Rectangle 10">
            <a:extLst>
              <a:ext uri="{FF2B5EF4-FFF2-40B4-BE49-F238E27FC236}">
                <a16:creationId xmlns:a16="http://schemas.microsoft.com/office/drawing/2014/main" id="{E615AF37-B11A-740F-741A-E110E43C414D}"/>
              </a:ext>
            </a:extLst>
          </p:cNvPr>
          <p:cNvSpPr/>
          <p:nvPr/>
        </p:nvSpPr>
        <p:spPr>
          <a:xfrm>
            <a:off x="5304978" y="3612675"/>
            <a:ext cx="666281" cy="728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15" name="Group 14">
            <a:extLst>
              <a:ext uri="{FF2B5EF4-FFF2-40B4-BE49-F238E27FC236}">
                <a16:creationId xmlns:a16="http://schemas.microsoft.com/office/drawing/2014/main" id="{B148427E-1D8E-773A-8269-A37B8FA73B5F}"/>
              </a:ext>
            </a:extLst>
          </p:cNvPr>
          <p:cNvGrpSpPr/>
          <p:nvPr/>
        </p:nvGrpSpPr>
        <p:grpSpPr>
          <a:xfrm>
            <a:off x="-32846" y="3576915"/>
            <a:ext cx="5971258" cy="3245325"/>
            <a:chOff x="32445" y="3599834"/>
            <a:chExt cx="5971258" cy="3245325"/>
          </a:xfrm>
        </p:grpSpPr>
        <p:pic>
          <p:nvPicPr>
            <p:cNvPr id="12" name="Picture 6">
              <a:extLst>
                <a:ext uri="{FF2B5EF4-FFF2-40B4-BE49-F238E27FC236}">
                  <a16:creationId xmlns:a16="http://schemas.microsoft.com/office/drawing/2014/main" id="{A94DFA8C-9124-B3CC-B49F-45188E54F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5" y="3612675"/>
              <a:ext cx="5856446" cy="323248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EE4AA1F4-37D0-8B61-3CFF-9A865BE8CC8D}"/>
                </a:ext>
              </a:extLst>
            </p:cNvPr>
            <p:cNvSpPr/>
            <p:nvPr/>
          </p:nvSpPr>
          <p:spPr>
            <a:xfrm>
              <a:off x="5337422" y="6185735"/>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4" name="Rectangle 13">
              <a:extLst>
                <a:ext uri="{FF2B5EF4-FFF2-40B4-BE49-F238E27FC236}">
                  <a16:creationId xmlns:a16="http://schemas.microsoft.com/office/drawing/2014/main" id="{DC509C32-13B8-B973-CC77-4DE2F2D1AB3F}"/>
                </a:ext>
              </a:extLst>
            </p:cNvPr>
            <p:cNvSpPr/>
            <p:nvPr/>
          </p:nvSpPr>
          <p:spPr>
            <a:xfrm>
              <a:off x="5280016" y="3599834"/>
              <a:ext cx="666281" cy="728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pic>
        <p:nvPicPr>
          <p:cNvPr id="1026" name="Picture 2">
            <a:extLst>
              <a:ext uri="{FF2B5EF4-FFF2-40B4-BE49-F238E27FC236}">
                <a16:creationId xmlns:a16="http://schemas.microsoft.com/office/drawing/2014/main" id="{9BCC0EE3-6AFC-0741-2ADE-5D594723741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6336" y="0"/>
            <a:ext cx="5044142" cy="245770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52829CC-0207-DD9A-001A-3FAF1BD836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72299" y="1398707"/>
            <a:ext cx="5189987" cy="1917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62943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379A-12E6-4631-CA47-89F31959B8B4}"/>
              </a:ext>
            </a:extLst>
          </p:cNvPr>
          <p:cNvSpPr>
            <a:spLocks noGrp="1"/>
          </p:cNvSpPr>
          <p:nvPr>
            <p:ph type="title"/>
          </p:nvPr>
        </p:nvSpPr>
        <p:spPr/>
        <p:txBody>
          <a:bodyPr/>
          <a:lstStyle/>
          <a:p>
            <a:r>
              <a:rPr lang="en-GB" dirty="0"/>
              <a:t>Classes</a:t>
            </a:r>
          </a:p>
        </p:txBody>
      </p:sp>
      <p:sp>
        <p:nvSpPr>
          <p:cNvPr id="7" name="Text Placeholder 6">
            <a:extLst>
              <a:ext uri="{FF2B5EF4-FFF2-40B4-BE49-F238E27FC236}">
                <a16:creationId xmlns:a16="http://schemas.microsoft.com/office/drawing/2014/main" id="{E0D86084-0075-C54E-DA9F-D148F15FE745}"/>
              </a:ext>
            </a:extLst>
          </p:cNvPr>
          <p:cNvSpPr>
            <a:spLocks noGrp="1"/>
          </p:cNvSpPr>
          <p:nvPr>
            <p:ph type="body" sz="quarter" idx="12"/>
          </p:nvPr>
        </p:nvSpPr>
        <p:spPr/>
        <p:txBody>
          <a:bodyPr>
            <a:normAutofit fontScale="47500" lnSpcReduction="20000"/>
          </a:bodyPr>
          <a:lstStyle/>
          <a:p>
            <a:endParaRPr lang="en-GB"/>
          </a:p>
        </p:txBody>
      </p:sp>
      <p:pic>
        <p:nvPicPr>
          <p:cNvPr id="10242" name="Picture 2">
            <a:extLst>
              <a:ext uri="{FF2B5EF4-FFF2-40B4-BE49-F238E27FC236}">
                <a16:creationId xmlns:a16="http://schemas.microsoft.com/office/drawing/2014/main" id="{BDF5E199-FA7B-EF80-1258-E3E2A321F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15" y="1552050"/>
            <a:ext cx="3667126" cy="304398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BD41FB3-D205-602B-734A-AF4BAA65CD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604" t="43236" r="1054" b="18644"/>
          <a:stretch/>
        </p:blipFill>
        <p:spPr bwMode="auto">
          <a:xfrm>
            <a:off x="6192253" y="63619"/>
            <a:ext cx="5771439" cy="178517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0690AE7-6E43-DEE7-4809-8D76E242CE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72" y="1718209"/>
            <a:ext cx="7265253" cy="3359234"/>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99438B41-734A-63B7-48AB-75747CEEA1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43"/>
          <a:stretch/>
        </p:blipFill>
        <p:spPr bwMode="auto">
          <a:xfrm>
            <a:off x="6777790" y="4810090"/>
            <a:ext cx="5093368" cy="204791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7C2978CB-CEDB-CA61-E5BB-71D094ADED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47" y="4883126"/>
            <a:ext cx="4090486" cy="197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107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89DCE20C-FF55-CA3C-E8A4-9302BFA3F2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16893"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E8A9B91E-5D8D-293C-4B9B-B07DF4CB5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480" y="817684"/>
            <a:ext cx="6638520" cy="4587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B12F291B-0C0B-943F-BB24-2A0C92520088}"/>
              </a:ext>
            </a:extLst>
          </p:cNvPr>
          <p:cNvSpPr>
            <a:spLocks noGrp="1"/>
          </p:cNvSpPr>
          <p:nvPr>
            <p:ph type="body" sz="quarter" idx="12"/>
          </p:nvPr>
        </p:nvSpPr>
        <p:spPr/>
        <p:txBody>
          <a:bodyPr>
            <a:normAutofit fontScale="47500" lnSpcReduction="20000"/>
          </a:bodyPr>
          <a:lstStyle/>
          <a:p>
            <a:endParaRPr lang="en-GB" dirty="0"/>
          </a:p>
        </p:txBody>
      </p:sp>
      <p:grpSp>
        <p:nvGrpSpPr>
          <p:cNvPr id="10" name="Group 9">
            <a:extLst>
              <a:ext uri="{FF2B5EF4-FFF2-40B4-BE49-F238E27FC236}">
                <a16:creationId xmlns:a16="http://schemas.microsoft.com/office/drawing/2014/main" id="{7C8B7F00-90CA-698F-CFFE-28743DED2AC2}"/>
              </a:ext>
            </a:extLst>
          </p:cNvPr>
          <p:cNvGrpSpPr/>
          <p:nvPr/>
        </p:nvGrpSpPr>
        <p:grpSpPr>
          <a:xfrm>
            <a:off x="494970" y="3333750"/>
            <a:ext cx="5058510" cy="3524250"/>
            <a:chOff x="494970" y="3333750"/>
            <a:chExt cx="5058510" cy="3524250"/>
          </a:xfrm>
        </p:grpSpPr>
        <p:pic>
          <p:nvPicPr>
            <p:cNvPr id="11266" name="Picture 2">
              <a:extLst>
                <a:ext uri="{FF2B5EF4-FFF2-40B4-BE49-F238E27FC236}">
                  <a16:creationId xmlns:a16="http://schemas.microsoft.com/office/drawing/2014/main" id="{241FC5C1-69E6-FD9A-4A4D-B470CFBAD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70" y="3333750"/>
              <a:ext cx="5058510" cy="35155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FB2412-B443-E137-0FA6-E7CD5559757C}"/>
                </a:ext>
              </a:extLst>
            </p:cNvPr>
            <p:cNvSpPr/>
            <p:nvPr/>
          </p:nvSpPr>
          <p:spPr>
            <a:xfrm>
              <a:off x="4749453" y="6198577"/>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141196028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C693-2920-B4B5-4E05-024292A49F55}"/>
              </a:ext>
            </a:extLst>
          </p:cNvPr>
          <p:cNvSpPr>
            <a:spLocks noGrp="1"/>
          </p:cNvSpPr>
          <p:nvPr>
            <p:ph type="title"/>
          </p:nvPr>
        </p:nvSpPr>
        <p:spPr>
          <a:xfrm>
            <a:off x="763200" y="2124435"/>
            <a:ext cx="6397451" cy="1362075"/>
          </a:xfrm>
        </p:spPr>
        <p:txBody>
          <a:bodyPr/>
          <a:lstStyle/>
          <a:p>
            <a:pPr>
              <a:lnSpc>
                <a:spcPts val="1200"/>
              </a:lnSpc>
              <a:spcBef>
                <a:spcPts val="600"/>
              </a:spcBef>
            </a:pPr>
            <a:br>
              <a:rPr lang="en-GB" dirty="0"/>
            </a:br>
            <a:r>
              <a:rPr lang="en-GB" dirty="0"/>
              <a:t>Comments</a:t>
            </a:r>
            <a:br>
              <a:rPr lang="en-GB" dirty="0"/>
            </a:br>
            <a:br>
              <a:rPr lang="en-GB" dirty="0"/>
            </a:br>
            <a:endParaRPr lang="en-GB" dirty="0"/>
          </a:p>
        </p:txBody>
      </p:sp>
      <p:sp>
        <p:nvSpPr>
          <p:cNvPr id="3" name="Text Placeholder 2">
            <a:extLst>
              <a:ext uri="{FF2B5EF4-FFF2-40B4-BE49-F238E27FC236}">
                <a16:creationId xmlns:a16="http://schemas.microsoft.com/office/drawing/2014/main" id="{7A047A0A-13C5-BB31-B573-C76991DE5C4E}"/>
              </a:ext>
            </a:extLst>
          </p:cNvPr>
          <p:cNvSpPr>
            <a:spLocks noGrp="1"/>
          </p:cNvSpPr>
          <p:nvPr>
            <p:ph type="body" idx="1"/>
          </p:nvPr>
        </p:nvSpPr>
        <p:spPr/>
        <p:txBody>
          <a:bodyPr/>
          <a:lstStyle/>
          <a:p>
            <a:r>
              <a:rPr lang="en-US" sz="2000" i="1" dirty="0"/>
              <a:t>Self-documenting</a:t>
            </a:r>
            <a:endParaRPr lang="en-GB" sz="2000" i="1" dirty="0"/>
          </a:p>
        </p:txBody>
      </p:sp>
      <p:sp>
        <p:nvSpPr>
          <p:cNvPr id="4" name="Text Placeholder 3">
            <a:extLst>
              <a:ext uri="{FF2B5EF4-FFF2-40B4-BE49-F238E27FC236}">
                <a16:creationId xmlns:a16="http://schemas.microsoft.com/office/drawing/2014/main" id="{7D6B26F6-4EAA-F11E-B52D-D5CA47BC6D4D}"/>
              </a:ext>
            </a:extLst>
          </p:cNvPr>
          <p:cNvSpPr>
            <a:spLocks noGrp="1"/>
          </p:cNvSpPr>
          <p:nvPr>
            <p:ph type="body" sz="quarter" idx="13"/>
          </p:nvPr>
        </p:nvSpPr>
        <p:spPr/>
        <p:txBody>
          <a:bodyPr>
            <a:normAutofit lnSpcReduction="10000"/>
          </a:bodyPr>
          <a:lstStyle/>
          <a:p>
            <a:r>
              <a:rPr lang="en-GB" dirty="0"/>
              <a:t>1.3</a:t>
            </a:r>
          </a:p>
        </p:txBody>
      </p:sp>
    </p:spTree>
    <p:extLst>
      <p:ext uri="{BB962C8B-B14F-4D97-AF65-F5344CB8AC3E}">
        <p14:creationId xmlns:p14="http://schemas.microsoft.com/office/powerpoint/2010/main" val="238550489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a:extLst>
              <a:ext uri="{FF2B5EF4-FFF2-40B4-BE49-F238E27FC236}">
                <a16:creationId xmlns:a16="http://schemas.microsoft.com/office/drawing/2014/main" id="{23EAD86B-AE1E-3048-E1B9-D63E052AC4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3" y="1194118"/>
            <a:ext cx="5308359" cy="2620311"/>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8B0E8311-ABD5-245B-B9DD-E6A40EB70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066" y="23044"/>
            <a:ext cx="4435312" cy="30043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F5E7F4-0F2E-E2C8-5347-886A6220A955}"/>
              </a:ext>
            </a:extLst>
          </p:cNvPr>
          <p:cNvSpPr>
            <a:spLocks noGrp="1"/>
          </p:cNvSpPr>
          <p:nvPr>
            <p:ph type="title"/>
          </p:nvPr>
        </p:nvSpPr>
        <p:spPr>
          <a:xfrm>
            <a:off x="508000" y="702261"/>
            <a:ext cx="11171238" cy="752475"/>
          </a:xfrm>
        </p:spPr>
        <p:txBody>
          <a:bodyPr/>
          <a:lstStyle/>
          <a:p>
            <a:r>
              <a:rPr lang="en-GB" dirty="0"/>
              <a:t>Comments</a:t>
            </a:r>
          </a:p>
        </p:txBody>
      </p:sp>
      <p:pic>
        <p:nvPicPr>
          <p:cNvPr id="12290" name="Picture 2">
            <a:extLst>
              <a:ext uri="{FF2B5EF4-FFF2-40B4-BE49-F238E27FC236}">
                <a16:creationId xmlns:a16="http://schemas.microsoft.com/office/drawing/2014/main" id="{39CEAE3E-F3DC-4BC7-4724-4FB9B7056B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5183" y="1084711"/>
            <a:ext cx="4712261" cy="212603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ABBC0FA-ADC4-EB93-CA9E-F06F69C2F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651" y="3429000"/>
            <a:ext cx="5741192"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1C0C4CCE-A019-964C-72F0-60D5DE08A8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 y="3745832"/>
            <a:ext cx="4589007" cy="31121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9AE5B49-0631-DDE2-FF5D-690CB2977B3C}"/>
              </a:ext>
            </a:extLst>
          </p:cNvPr>
          <p:cNvSpPr txBox="1"/>
          <p:nvPr/>
        </p:nvSpPr>
        <p:spPr bwMode="auto">
          <a:xfrm>
            <a:off x="3896922" y="4691692"/>
            <a:ext cx="2090637" cy="1341008"/>
          </a:xfrm>
          <a:prstGeom prst="rect">
            <a:avLst/>
          </a:prstGeom>
          <a:noFill/>
          <a:ln w="9525" algn="ctr">
            <a:noFill/>
            <a:miter lim="800000"/>
            <a:headEnd/>
            <a:tailEnd/>
          </a:ln>
        </p:spPr>
        <p:txBody>
          <a:bodyPr vert="horz" wrap="none" lIns="0" tIns="0" rIns="0" bIns="0" numCol="1" rtlCol="0" anchor="t" anchorCtr="0" compatLnSpc="1">
            <a:prstTxWarp prst="textNoShape">
              <a:avLst/>
            </a:prstTxWarp>
            <a:spAutoFit/>
          </a:bodyPr>
          <a:lstStyle/>
          <a:p>
            <a:pPr marL="201613" indent="-201613" defTabSz="357708">
              <a:lnSpc>
                <a:spcPct val="140000"/>
              </a:lnSpc>
              <a:buClr>
                <a:schemeClr val="accent2"/>
              </a:buClr>
              <a:buSzPct val="85000"/>
              <a:buFont typeface="Wingdings" panose="05000000000000000000" pitchFamily="2" charset="2"/>
              <a:buChar char=""/>
            </a:pPr>
            <a:r>
              <a:rPr lang="en-GB" sz="1600" dirty="0"/>
              <a:t>To Do Comments</a:t>
            </a:r>
          </a:p>
          <a:p>
            <a:pPr marL="201613" indent="-201613" defTabSz="357708">
              <a:lnSpc>
                <a:spcPct val="140000"/>
              </a:lnSpc>
              <a:buClr>
                <a:schemeClr val="accent2"/>
              </a:buClr>
              <a:buSzPct val="85000"/>
              <a:buFont typeface="Wingdings" panose="05000000000000000000" pitchFamily="2" charset="2"/>
              <a:buChar char=""/>
            </a:pPr>
            <a:r>
              <a:rPr lang="en-GB" sz="1600" dirty="0"/>
              <a:t>Defect Logs</a:t>
            </a:r>
          </a:p>
          <a:p>
            <a:pPr marL="201613" indent="-201613" defTabSz="357708">
              <a:lnSpc>
                <a:spcPct val="140000"/>
              </a:lnSpc>
              <a:buClr>
                <a:schemeClr val="accent2"/>
              </a:buClr>
              <a:buSzPct val="85000"/>
              <a:buFont typeface="Wingdings" panose="05000000000000000000" pitchFamily="2" charset="2"/>
              <a:buChar char=""/>
            </a:pPr>
            <a:r>
              <a:rPr lang="en-GB" sz="1600" dirty="0"/>
              <a:t>Summary Comments</a:t>
            </a:r>
          </a:p>
          <a:p>
            <a:pPr marL="201613" indent="-201613" defTabSz="357708">
              <a:lnSpc>
                <a:spcPct val="140000"/>
              </a:lnSpc>
              <a:buClr>
                <a:schemeClr val="accent2"/>
              </a:buClr>
              <a:buSzPct val="85000"/>
              <a:buFont typeface="Wingdings" panose="05000000000000000000" pitchFamily="2" charset="2"/>
              <a:buChar char=""/>
            </a:pPr>
            <a:r>
              <a:rPr lang="en-GB" sz="1600" dirty="0"/>
              <a:t>Documentation</a:t>
            </a:r>
          </a:p>
        </p:txBody>
      </p:sp>
    </p:spTree>
    <p:extLst>
      <p:ext uri="{BB962C8B-B14F-4D97-AF65-F5344CB8AC3E}">
        <p14:creationId xmlns:p14="http://schemas.microsoft.com/office/powerpoint/2010/main" val="108810171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A8FA-31F9-4E00-B84E-C8F66E9D0CE9}"/>
              </a:ext>
            </a:extLst>
          </p:cNvPr>
          <p:cNvSpPr>
            <a:spLocks noGrp="1"/>
          </p:cNvSpPr>
          <p:nvPr>
            <p:ph type="title"/>
          </p:nvPr>
        </p:nvSpPr>
        <p:spPr/>
        <p:txBody>
          <a:bodyPr/>
          <a:lstStyle/>
          <a:p>
            <a:r>
              <a:rPr lang="en-US" dirty="0"/>
              <a:t>Not in this presentation</a:t>
            </a:r>
            <a:endParaRPr lang="en-GB" dirty="0"/>
          </a:p>
        </p:txBody>
      </p:sp>
      <p:sp>
        <p:nvSpPr>
          <p:cNvPr id="3" name="Text Placeholder 2">
            <a:extLst>
              <a:ext uri="{FF2B5EF4-FFF2-40B4-BE49-F238E27FC236}">
                <a16:creationId xmlns:a16="http://schemas.microsoft.com/office/drawing/2014/main" id="{E0AFB557-EC6D-446D-A273-F45A2C84D98F}"/>
              </a:ext>
            </a:extLst>
          </p:cNvPr>
          <p:cNvSpPr>
            <a:spLocks noGrp="1"/>
          </p:cNvSpPr>
          <p:nvPr>
            <p:ph type="body" idx="1"/>
          </p:nvPr>
        </p:nvSpPr>
        <p:spPr/>
        <p:txBody>
          <a:bodyPr/>
          <a:lstStyle/>
          <a:p>
            <a:r>
              <a:rPr lang="en-US" dirty="0">
                <a:solidFill>
                  <a:srgbClr val="FF0000"/>
                </a:solidFill>
              </a:rPr>
              <a:t>Git - ACID commit</a:t>
            </a:r>
          </a:p>
        </p:txBody>
      </p:sp>
      <p:sp>
        <p:nvSpPr>
          <p:cNvPr id="4" name="Text Placeholder 3">
            <a:extLst>
              <a:ext uri="{FF2B5EF4-FFF2-40B4-BE49-F238E27FC236}">
                <a16:creationId xmlns:a16="http://schemas.microsoft.com/office/drawing/2014/main" id="{166B2187-81AF-4BED-9856-CE7744ECF46A}"/>
              </a:ext>
            </a:extLst>
          </p:cNvPr>
          <p:cNvSpPr>
            <a:spLocks noGrp="1"/>
          </p:cNvSpPr>
          <p:nvPr>
            <p:ph type="body" sz="quarter" idx="13"/>
          </p:nvPr>
        </p:nvSpPr>
        <p:spPr/>
        <p:txBody>
          <a:bodyPr>
            <a:normAutofit lnSpcReduction="10000"/>
          </a:bodyPr>
          <a:lstStyle/>
          <a:p>
            <a:r>
              <a:rPr lang="en-GB" dirty="0"/>
              <a:t>2</a:t>
            </a:r>
          </a:p>
        </p:txBody>
      </p:sp>
    </p:spTree>
    <p:extLst>
      <p:ext uri="{BB962C8B-B14F-4D97-AF65-F5344CB8AC3E}">
        <p14:creationId xmlns:p14="http://schemas.microsoft.com/office/powerpoint/2010/main" val="22018838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8BD2D-3C53-4FC9-BAD1-8E7C34DC64E5}"/>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109202D4-530E-4416-8CB7-73CEECD70BD6}"/>
              </a:ext>
            </a:extLst>
          </p:cNvPr>
          <p:cNvSpPr>
            <a:spLocks noGrp="1"/>
          </p:cNvSpPr>
          <p:nvPr>
            <p:ph sz="quarter" idx="11"/>
          </p:nvPr>
        </p:nvSpPr>
        <p:spPr/>
        <p:txBody>
          <a:bodyPr/>
          <a:lstStyle/>
          <a:p>
            <a:pPr marL="342900" indent="-342900">
              <a:buFont typeface="+mj-lt"/>
              <a:buAutoNum type="arabicPeriod"/>
            </a:pPr>
            <a:r>
              <a:rPr lang="en-US" sz="1800" dirty="0"/>
              <a:t>Clean Code Principles</a:t>
            </a:r>
          </a:p>
          <a:p>
            <a:pPr marL="342900" indent="-342900">
              <a:buFont typeface="+mj-lt"/>
              <a:buAutoNum type="arabicPeriod"/>
            </a:pPr>
            <a:r>
              <a:rPr lang="en-US" sz="1800" dirty="0">
                <a:solidFill>
                  <a:srgbClr val="FF0000"/>
                </a:solidFill>
              </a:rPr>
              <a:t>Git - ACID commit (not in this presentation)</a:t>
            </a:r>
            <a:endParaRPr lang="en-US" sz="1800" dirty="0"/>
          </a:p>
          <a:p>
            <a:pPr marL="342900" indent="-342900">
              <a:buFont typeface="+mj-lt"/>
              <a:buAutoNum type="arabicPeriod"/>
            </a:pPr>
            <a:r>
              <a:rPr lang="en-US" sz="1800" dirty="0">
                <a:solidFill>
                  <a:srgbClr val="FF0000"/>
                </a:solidFill>
              </a:rPr>
              <a:t>Testing - ISTQB (not in this presentation)</a:t>
            </a:r>
          </a:p>
          <a:p>
            <a:pPr marL="342900" indent="-342900">
              <a:buFont typeface="+mj-lt"/>
              <a:buAutoNum type="arabicPeriod"/>
            </a:pPr>
            <a:r>
              <a:rPr lang="en-US" sz="1800" dirty="0"/>
              <a:t>Code Analysis (short intro)</a:t>
            </a:r>
            <a:endParaRPr lang="en-US" sz="1800" dirty="0">
              <a:solidFill>
                <a:srgbClr val="FF0000"/>
              </a:solidFill>
            </a:endParaRPr>
          </a:p>
          <a:p>
            <a:pPr marL="342900" indent="-342900">
              <a:buFont typeface="+mj-lt"/>
              <a:buAutoNum type="arabicPeriod"/>
            </a:pPr>
            <a:r>
              <a:rPr lang="en-US" sz="1800" dirty="0"/>
              <a:t>Code Review</a:t>
            </a:r>
          </a:p>
        </p:txBody>
      </p:sp>
    </p:spTree>
    <p:extLst>
      <p:ext uri="{BB962C8B-B14F-4D97-AF65-F5344CB8AC3E}">
        <p14:creationId xmlns:p14="http://schemas.microsoft.com/office/powerpoint/2010/main" val="215083284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A8FA-31F9-4E00-B84E-C8F66E9D0CE9}"/>
              </a:ext>
            </a:extLst>
          </p:cNvPr>
          <p:cNvSpPr>
            <a:spLocks noGrp="1"/>
          </p:cNvSpPr>
          <p:nvPr>
            <p:ph type="title"/>
          </p:nvPr>
        </p:nvSpPr>
        <p:spPr/>
        <p:txBody>
          <a:bodyPr/>
          <a:lstStyle/>
          <a:p>
            <a:r>
              <a:rPr lang="en-GB" dirty="0"/>
              <a:t>No time in this presentation</a:t>
            </a:r>
          </a:p>
        </p:txBody>
      </p:sp>
      <p:sp>
        <p:nvSpPr>
          <p:cNvPr id="3" name="Text Placeholder 2">
            <a:extLst>
              <a:ext uri="{FF2B5EF4-FFF2-40B4-BE49-F238E27FC236}">
                <a16:creationId xmlns:a16="http://schemas.microsoft.com/office/drawing/2014/main" id="{E0AFB557-EC6D-446D-A273-F45A2C84D98F}"/>
              </a:ext>
            </a:extLst>
          </p:cNvPr>
          <p:cNvSpPr>
            <a:spLocks noGrp="1"/>
          </p:cNvSpPr>
          <p:nvPr>
            <p:ph type="body" idx="1"/>
          </p:nvPr>
        </p:nvSpPr>
        <p:spPr/>
        <p:txBody>
          <a:bodyPr/>
          <a:lstStyle/>
          <a:p>
            <a:r>
              <a:rPr lang="en-US" dirty="0">
                <a:solidFill>
                  <a:srgbClr val="FF0000"/>
                </a:solidFill>
              </a:rPr>
              <a:t>Testing - ISTQB</a:t>
            </a:r>
          </a:p>
        </p:txBody>
      </p:sp>
      <p:sp>
        <p:nvSpPr>
          <p:cNvPr id="4" name="Text Placeholder 3">
            <a:extLst>
              <a:ext uri="{FF2B5EF4-FFF2-40B4-BE49-F238E27FC236}">
                <a16:creationId xmlns:a16="http://schemas.microsoft.com/office/drawing/2014/main" id="{166B2187-81AF-4BED-9856-CE7744ECF46A}"/>
              </a:ext>
            </a:extLst>
          </p:cNvPr>
          <p:cNvSpPr>
            <a:spLocks noGrp="1"/>
          </p:cNvSpPr>
          <p:nvPr>
            <p:ph type="body" sz="quarter" idx="13"/>
          </p:nvPr>
        </p:nvSpPr>
        <p:spPr/>
        <p:txBody>
          <a:bodyPr>
            <a:normAutofit lnSpcReduction="10000"/>
          </a:bodyPr>
          <a:lstStyle/>
          <a:p>
            <a:r>
              <a:rPr lang="en-GB" dirty="0"/>
              <a:t>3</a:t>
            </a:r>
          </a:p>
        </p:txBody>
      </p:sp>
    </p:spTree>
    <p:extLst>
      <p:ext uri="{BB962C8B-B14F-4D97-AF65-F5344CB8AC3E}">
        <p14:creationId xmlns:p14="http://schemas.microsoft.com/office/powerpoint/2010/main" val="43206404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A8FA-31F9-4E00-B84E-C8F66E9D0CE9}"/>
              </a:ext>
            </a:extLst>
          </p:cNvPr>
          <p:cNvSpPr>
            <a:spLocks noGrp="1"/>
          </p:cNvSpPr>
          <p:nvPr>
            <p:ph type="title"/>
          </p:nvPr>
        </p:nvSpPr>
        <p:spPr/>
        <p:txBody>
          <a:bodyPr/>
          <a:lstStyle/>
          <a:p>
            <a:r>
              <a:rPr lang="en-GB" dirty="0"/>
              <a:t>Code metrics</a:t>
            </a:r>
            <a:br>
              <a:rPr lang="en-GB" dirty="0"/>
            </a:br>
            <a:br>
              <a:rPr lang="en-GB" dirty="0"/>
            </a:br>
            <a:r>
              <a:rPr lang="en-GB" dirty="0"/>
              <a:t>Static testing</a:t>
            </a:r>
          </a:p>
        </p:txBody>
      </p:sp>
      <p:sp>
        <p:nvSpPr>
          <p:cNvPr id="3" name="Text Placeholder 2">
            <a:extLst>
              <a:ext uri="{FF2B5EF4-FFF2-40B4-BE49-F238E27FC236}">
                <a16:creationId xmlns:a16="http://schemas.microsoft.com/office/drawing/2014/main" id="{E0AFB557-EC6D-446D-A273-F45A2C84D98F}"/>
              </a:ext>
            </a:extLst>
          </p:cNvPr>
          <p:cNvSpPr>
            <a:spLocks noGrp="1"/>
          </p:cNvSpPr>
          <p:nvPr>
            <p:ph type="body" idx="1"/>
          </p:nvPr>
        </p:nvSpPr>
        <p:spPr/>
        <p:txBody>
          <a:bodyPr/>
          <a:lstStyle/>
          <a:p>
            <a:r>
              <a:rPr lang="en-US" dirty="0"/>
              <a:t>Code Analysis</a:t>
            </a:r>
          </a:p>
        </p:txBody>
      </p:sp>
      <p:sp>
        <p:nvSpPr>
          <p:cNvPr id="4" name="Text Placeholder 3">
            <a:extLst>
              <a:ext uri="{FF2B5EF4-FFF2-40B4-BE49-F238E27FC236}">
                <a16:creationId xmlns:a16="http://schemas.microsoft.com/office/drawing/2014/main" id="{166B2187-81AF-4BED-9856-CE7744ECF46A}"/>
              </a:ext>
            </a:extLst>
          </p:cNvPr>
          <p:cNvSpPr>
            <a:spLocks noGrp="1"/>
          </p:cNvSpPr>
          <p:nvPr>
            <p:ph type="body" sz="quarter" idx="13"/>
          </p:nvPr>
        </p:nvSpPr>
        <p:spPr/>
        <p:txBody>
          <a:bodyPr>
            <a:normAutofit lnSpcReduction="10000"/>
          </a:bodyPr>
          <a:lstStyle/>
          <a:p>
            <a:r>
              <a:rPr lang="en-GB" dirty="0"/>
              <a:t>4</a:t>
            </a:r>
          </a:p>
        </p:txBody>
      </p:sp>
    </p:spTree>
    <p:extLst>
      <p:ext uri="{BB962C8B-B14F-4D97-AF65-F5344CB8AC3E}">
        <p14:creationId xmlns:p14="http://schemas.microsoft.com/office/powerpoint/2010/main" val="415405264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7FAA8C6-14D5-2B09-39B0-647F51F9E07F}"/>
              </a:ext>
            </a:extLst>
          </p:cNvPr>
          <p:cNvSpPr>
            <a:spLocks noGrp="1"/>
          </p:cNvSpPr>
          <p:nvPr>
            <p:ph type="body" sz="quarter" idx="12"/>
          </p:nvPr>
        </p:nvSpPr>
        <p:spPr/>
        <p:txBody>
          <a:bodyPr>
            <a:normAutofit fontScale="47500" lnSpcReduction="20000"/>
          </a:bodyPr>
          <a:lstStyle/>
          <a:p>
            <a:endParaRPr lang="en-GB"/>
          </a:p>
        </p:txBody>
      </p:sp>
      <p:pic>
        <p:nvPicPr>
          <p:cNvPr id="14340" name="Picture 4" descr="Code Metrics: Maintainability Index &#10;Maintainability &#10;index &#10;(and other factors) ">
            <a:extLst>
              <a:ext uri="{FF2B5EF4-FFF2-40B4-BE49-F238E27FC236}">
                <a16:creationId xmlns:a16="http://schemas.microsoft.com/office/drawing/2014/main" id="{53B0DADC-4D9C-39DD-8908-4A39AB5AC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1779138"/>
            <a:ext cx="6772275" cy="302371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58D0C5D-2390-C7A4-62A4-D726622EB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4311" y="4750777"/>
            <a:ext cx="4765818" cy="210722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Code Metrics Data Types &#10;Cyclomatic &#10;Inheritance Depth &#10;Complexity &#10;Class Coupling &#10;Maintainability &#10;Lines of Code &#10;Index ">
            <a:extLst>
              <a:ext uri="{FF2B5EF4-FFF2-40B4-BE49-F238E27FC236}">
                <a16:creationId xmlns:a16="http://schemas.microsoft.com/office/drawing/2014/main" id="{877E525D-E926-7003-EA19-B7AF09BA4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43" y="1"/>
            <a:ext cx="6145755" cy="316010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52FC722-F96F-0724-F04D-C87FEA868042}"/>
              </a:ext>
            </a:extLst>
          </p:cNvPr>
          <p:cNvGrpSpPr/>
          <p:nvPr/>
        </p:nvGrpSpPr>
        <p:grpSpPr>
          <a:xfrm>
            <a:off x="133132" y="3697897"/>
            <a:ext cx="4476039" cy="3160103"/>
            <a:chOff x="133132" y="3697897"/>
            <a:chExt cx="4476039" cy="3160103"/>
          </a:xfrm>
        </p:grpSpPr>
        <p:pic>
          <p:nvPicPr>
            <p:cNvPr id="17410" name="Picture 2">
              <a:extLst>
                <a:ext uri="{FF2B5EF4-FFF2-40B4-BE49-F238E27FC236}">
                  <a16:creationId xmlns:a16="http://schemas.microsoft.com/office/drawing/2014/main" id="{B0CCDA73-2B89-1850-D1CB-589281BD4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32" y="3697897"/>
              <a:ext cx="4476039" cy="31601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55E9AC4-CB5F-D02E-1951-3863DEC17AB6}"/>
                </a:ext>
              </a:extLst>
            </p:cNvPr>
            <p:cNvSpPr/>
            <p:nvPr/>
          </p:nvSpPr>
          <p:spPr>
            <a:xfrm>
              <a:off x="3942890" y="6198577"/>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16857624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88FDE936-2AB0-002B-1C09-D9CF79907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525" y="3332902"/>
            <a:ext cx="7333749" cy="338793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1957A1F9-7C0D-9283-D94B-7EEF0B844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2"/>
            <a:ext cx="8997366" cy="254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3381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A8FA-31F9-4E00-B84E-C8F66E9D0CE9}"/>
              </a:ext>
            </a:extLst>
          </p:cNvPr>
          <p:cNvSpPr>
            <a:spLocks noGrp="1"/>
          </p:cNvSpPr>
          <p:nvPr>
            <p:ph type="title"/>
          </p:nvPr>
        </p:nvSpPr>
        <p:spPr/>
        <p:txBody>
          <a:bodyPr/>
          <a:lstStyle/>
          <a:p>
            <a:r>
              <a:rPr lang="en-GB" dirty="0"/>
              <a:t>Why is Testing Necessary?​ / Why is Code Review Necessary?</a:t>
            </a:r>
            <a:br>
              <a:rPr lang="en-GB" dirty="0"/>
            </a:br>
            <a:br>
              <a:rPr lang="en-GB" dirty="0"/>
            </a:br>
            <a:r>
              <a:rPr lang="en-GB" dirty="0"/>
              <a:t>Root Cause Analysis</a:t>
            </a:r>
            <a:br>
              <a:rPr lang="en-GB" dirty="0"/>
            </a:br>
            <a:br>
              <a:rPr lang="en-GB" dirty="0"/>
            </a:br>
            <a:r>
              <a:rPr lang="en-GB" dirty="0"/>
              <a:t>Importance of Code Reviews</a:t>
            </a:r>
            <a:br>
              <a:rPr lang="en-GB" dirty="0"/>
            </a:br>
            <a:endParaRPr lang="en-GB" dirty="0"/>
          </a:p>
        </p:txBody>
      </p:sp>
      <p:sp>
        <p:nvSpPr>
          <p:cNvPr id="3" name="Text Placeholder 2">
            <a:extLst>
              <a:ext uri="{FF2B5EF4-FFF2-40B4-BE49-F238E27FC236}">
                <a16:creationId xmlns:a16="http://schemas.microsoft.com/office/drawing/2014/main" id="{E0AFB557-EC6D-446D-A273-F45A2C84D98F}"/>
              </a:ext>
            </a:extLst>
          </p:cNvPr>
          <p:cNvSpPr>
            <a:spLocks noGrp="1"/>
          </p:cNvSpPr>
          <p:nvPr>
            <p:ph type="body" idx="1"/>
          </p:nvPr>
        </p:nvSpPr>
        <p:spPr/>
        <p:txBody>
          <a:bodyPr/>
          <a:lstStyle/>
          <a:p>
            <a:r>
              <a:rPr lang="en-US" dirty="0"/>
              <a:t>Code Review</a:t>
            </a:r>
          </a:p>
        </p:txBody>
      </p:sp>
      <p:sp>
        <p:nvSpPr>
          <p:cNvPr id="4" name="Text Placeholder 3">
            <a:extLst>
              <a:ext uri="{FF2B5EF4-FFF2-40B4-BE49-F238E27FC236}">
                <a16:creationId xmlns:a16="http://schemas.microsoft.com/office/drawing/2014/main" id="{166B2187-81AF-4BED-9856-CE7744ECF46A}"/>
              </a:ext>
            </a:extLst>
          </p:cNvPr>
          <p:cNvSpPr>
            <a:spLocks noGrp="1"/>
          </p:cNvSpPr>
          <p:nvPr>
            <p:ph type="body" sz="quarter" idx="13"/>
          </p:nvPr>
        </p:nvSpPr>
        <p:spPr/>
        <p:txBody>
          <a:bodyPr>
            <a:normAutofit lnSpcReduction="10000"/>
          </a:bodyPr>
          <a:lstStyle/>
          <a:p>
            <a:r>
              <a:rPr lang="en-GB" dirty="0"/>
              <a:t>5</a:t>
            </a:r>
          </a:p>
        </p:txBody>
      </p:sp>
    </p:spTree>
    <p:extLst>
      <p:ext uri="{BB962C8B-B14F-4D97-AF65-F5344CB8AC3E}">
        <p14:creationId xmlns:p14="http://schemas.microsoft.com/office/powerpoint/2010/main" val="356389848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A5E1-D63B-A36C-7374-08BD1DCAB5BB}"/>
              </a:ext>
            </a:extLst>
          </p:cNvPr>
          <p:cNvSpPr>
            <a:spLocks noGrp="1"/>
          </p:cNvSpPr>
          <p:nvPr>
            <p:ph type="title"/>
          </p:nvPr>
        </p:nvSpPr>
        <p:spPr/>
        <p:txBody>
          <a:bodyPr>
            <a:normAutofit fontScale="90000"/>
          </a:bodyPr>
          <a:lstStyle/>
          <a:p>
            <a:r>
              <a:rPr lang="en-GB" dirty="0"/>
              <a:t>Why is Testing Necessary?​ / Why is Code Review Necessary?</a:t>
            </a:r>
          </a:p>
        </p:txBody>
      </p:sp>
      <p:sp>
        <p:nvSpPr>
          <p:cNvPr id="7" name="Text Placeholder 6">
            <a:extLst>
              <a:ext uri="{FF2B5EF4-FFF2-40B4-BE49-F238E27FC236}">
                <a16:creationId xmlns:a16="http://schemas.microsoft.com/office/drawing/2014/main" id="{D78247B2-69F9-9940-3251-9A2A597F5ED2}"/>
              </a:ext>
            </a:extLst>
          </p:cNvPr>
          <p:cNvSpPr>
            <a:spLocks noGrp="1"/>
          </p:cNvSpPr>
          <p:nvPr>
            <p:ph type="body" sz="quarter" idx="12"/>
          </p:nvPr>
        </p:nvSpPr>
        <p:spPr/>
        <p:txBody>
          <a:bodyPr>
            <a:normAutofit fontScale="47500" lnSpcReduction="20000"/>
          </a:bodyPr>
          <a:lstStyle/>
          <a:p>
            <a:endParaRPr lang="en-GB"/>
          </a:p>
        </p:txBody>
      </p:sp>
      <p:pic>
        <p:nvPicPr>
          <p:cNvPr id="2050" name="Picture 2" descr="Immagine che contiene testo, diagramma, linea, Carattere&#10;&#10;Descrizione generata automaticamente">
            <a:extLst>
              <a:ext uri="{FF2B5EF4-FFF2-40B4-BE49-F238E27FC236}">
                <a16:creationId xmlns:a16="http://schemas.microsoft.com/office/drawing/2014/main" id="{AFA543E2-03A9-8F99-25C1-00771FC26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05" y="1599872"/>
            <a:ext cx="6921391" cy="342523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ifference between Testing and Debugging">
            <a:extLst>
              <a:ext uri="{FF2B5EF4-FFF2-40B4-BE49-F238E27FC236}">
                <a16:creationId xmlns:a16="http://schemas.microsoft.com/office/drawing/2014/main" id="{44CD6E8F-0A26-317C-9D4A-78CB94CC2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823" y="3943349"/>
            <a:ext cx="5676900" cy="291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54310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27C4-5209-2314-0630-2088404B2DFE}"/>
              </a:ext>
            </a:extLst>
          </p:cNvPr>
          <p:cNvSpPr>
            <a:spLocks noGrp="1"/>
          </p:cNvSpPr>
          <p:nvPr>
            <p:ph type="title"/>
          </p:nvPr>
        </p:nvSpPr>
        <p:spPr/>
        <p:txBody>
          <a:bodyPr>
            <a:normAutofit fontScale="90000"/>
          </a:bodyPr>
          <a:lstStyle/>
          <a:p>
            <a:r>
              <a:rPr lang="en-GB" dirty="0"/>
              <a:t>Why is Testing Necessary?​ / Why Code Review is Necessary?</a:t>
            </a:r>
          </a:p>
        </p:txBody>
      </p:sp>
      <p:sp>
        <p:nvSpPr>
          <p:cNvPr id="7" name="Text Placeholder 6">
            <a:extLst>
              <a:ext uri="{FF2B5EF4-FFF2-40B4-BE49-F238E27FC236}">
                <a16:creationId xmlns:a16="http://schemas.microsoft.com/office/drawing/2014/main" id="{9EE528DA-C631-A3A4-4FDC-C9E464F2C0B0}"/>
              </a:ext>
            </a:extLst>
          </p:cNvPr>
          <p:cNvSpPr>
            <a:spLocks noGrp="1"/>
          </p:cNvSpPr>
          <p:nvPr>
            <p:ph type="body" sz="quarter" idx="12"/>
          </p:nvPr>
        </p:nvSpPr>
        <p:spPr/>
        <p:txBody>
          <a:bodyPr>
            <a:normAutofit fontScale="47500" lnSpcReduction="20000"/>
          </a:bodyPr>
          <a:lstStyle/>
          <a:p>
            <a:endParaRPr lang="en-GB"/>
          </a:p>
        </p:txBody>
      </p:sp>
      <p:pic>
        <p:nvPicPr>
          <p:cNvPr id="3074" name="Picture 2" descr="Why Do We Need QA Involved So Early in the Project? | ITS Project  Management Office">
            <a:extLst>
              <a:ext uri="{FF2B5EF4-FFF2-40B4-BE49-F238E27FC236}">
                <a16:creationId xmlns:a16="http://schemas.microsoft.com/office/drawing/2014/main" id="{28F43BB5-A21D-CE07-FE12-3ED0D8425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6388"/>
            <a:ext cx="4810125" cy="301942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188654D-3661-6565-76F8-69FA7145A470}"/>
              </a:ext>
            </a:extLst>
          </p:cNvPr>
          <p:cNvGrpSpPr/>
          <p:nvPr/>
        </p:nvGrpSpPr>
        <p:grpSpPr>
          <a:xfrm>
            <a:off x="7491212" y="2986338"/>
            <a:ext cx="4654122" cy="3845290"/>
            <a:chOff x="7491212" y="2986338"/>
            <a:chExt cx="4654122" cy="3845290"/>
          </a:xfrm>
        </p:grpSpPr>
        <p:pic>
          <p:nvPicPr>
            <p:cNvPr id="3076" name="Picture 4" descr="The Rising Cost of Defects - AnAr Solutions">
              <a:extLst>
                <a:ext uri="{FF2B5EF4-FFF2-40B4-BE49-F238E27FC236}">
                  <a16:creationId xmlns:a16="http://schemas.microsoft.com/office/drawing/2014/main" id="{BE24A862-FB55-1F8F-E902-5CE7D8DDC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212" y="2986338"/>
              <a:ext cx="4654122" cy="373099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AC21CFD-EE8D-97DF-A804-A8D40F15A05B}"/>
                </a:ext>
              </a:extLst>
            </p:cNvPr>
            <p:cNvSpPr/>
            <p:nvPr/>
          </p:nvSpPr>
          <p:spPr>
            <a:xfrm>
              <a:off x="7491212" y="5820513"/>
              <a:ext cx="1547280" cy="1011115"/>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9" name="TextBox 8">
              <a:extLst>
                <a:ext uri="{FF2B5EF4-FFF2-40B4-BE49-F238E27FC236}">
                  <a16:creationId xmlns:a16="http://schemas.microsoft.com/office/drawing/2014/main" id="{071D0725-EC29-B8E7-F581-3FAC6C0094B4}"/>
                </a:ext>
              </a:extLst>
            </p:cNvPr>
            <p:cNvSpPr txBox="1"/>
            <p:nvPr/>
          </p:nvSpPr>
          <p:spPr bwMode="auto">
            <a:xfrm>
              <a:off x="7491212" y="5161090"/>
              <a:ext cx="1561646" cy="651589"/>
            </a:xfrm>
            <a:prstGeom prst="rect">
              <a:avLst/>
            </a:prstGeom>
            <a:noFill/>
            <a:ln w="9525" algn="ctr">
              <a:noFill/>
              <a:miter lim="800000"/>
              <a:headEnd/>
              <a:tailEnd/>
            </a:ln>
          </p:spPr>
          <p:txBody>
            <a:bodyPr vert="horz" wrap="none" lIns="0" tIns="0" rIns="0" bIns="0" numCol="1" rtlCol="0" anchor="t" anchorCtr="0" compatLnSpc="1">
              <a:prstTxWarp prst="textNoShape">
                <a:avLst/>
              </a:prstTxWarp>
              <a:spAutoFit/>
            </a:bodyPr>
            <a:lstStyle/>
            <a:p>
              <a:pPr marL="201613" indent="-201613" defTabSz="357708">
                <a:lnSpc>
                  <a:spcPct val="140000"/>
                </a:lnSpc>
                <a:buClr>
                  <a:schemeClr val="accent2"/>
                </a:buClr>
                <a:buSzPct val="85000"/>
                <a:buFont typeface="Wingdings" panose="05000000000000000000" pitchFamily="2" charset="2"/>
                <a:buChar char=""/>
              </a:pPr>
              <a:r>
                <a:rPr lang="en-GB" sz="1600" dirty="0"/>
                <a:t>Code review</a:t>
              </a:r>
            </a:p>
            <a:p>
              <a:pPr marL="201613" indent="-201613" defTabSz="357708">
                <a:lnSpc>
                  <a:spcPct val="140000"/>
                </a:lnSpc>
                <a:buClr>
                  <a:schemeClr val="accent2"/>
                </a:buClr>
                <a:buSzPct val="85000"/>
                <a:buFont typeface="Wingdings" panose="05000000000000000000" pitchFamily="2" charset="2"/>
                <a:buChar char=""/>
              </a:pPr>
              <a:r>
                <a:rPr lang="en-GB" sz="1600" dirty="0"/>
                <a:t>Code analysis </a:t>
              </a:r>
            </a:p>
          </p:txBody>
        </p:sp>
      </p:grpSp>
    </p:spTree>
    <p:extLst>
      <p:ext uri="{BB962C8B-B14F-4D97-AF65-F5344CB8AC3E}">
        <p14:creationId xmlns:p14="http://schemas.microsoft.com/office/powerpoint/2010/main" val="366489951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9E63-194B-1A27-1E3B-B6C769F9AF93}"/>
              </a:ext>
            </a:extLst>
          </p:cNvPr>
          <p:cNvSpPr>
            <a:spLocks noGrp="1"/>
          </p:cNvSpPr>
          <p:nvPr>
            <p:ph type="title"/>
          </p:nvPr>
        </p:nvSpPr>
        <p:spPr/>
        <p:txBody>
          <a:bodyPr/>
          <a:lstStyle/>
          <a:p>
            <a:r>
              <a:rPr lang="en-GB" dirty="0"/>
              <a:t>Root Cause Analysis</a:t>
            </a:r>
          </a:p>
        </p:txBody>
      </p:sp>
      <p:pic>
        <p:nvPicPr>
          <p:cNvPr id="15364" name="Picture 4">
            <a:extLst>
              <a:ext uri="{FF2B5EF4-FFF2-40B4-BE49-F238E27FC236}">
                <a16:creationId xmlns:a16="http://schemas.microsoft.com/office/drawing/2014/main" id="{3FCBF170-0DAF-A692-D292-22E7CFF849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6"/>
          <a:stretch/>
        </p:blipFill>
        <p:spPr bwMode="auto">
          <a:xfrm>
            <a:off x="7407550" y="4308230"/>
            <a:ext cx="4699457" cy="25365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magine che contiene testo, cartone animato, illustrazione, design&#10;&#10;Descrizione generata automaticamente">
            <a:extLst>
              <a:ext uri="{FF2B5EF4-FFF2-40B4-BE49-F238E27FC236}">
                <a16:creationId xmlns:a16="http://schemas.microsoft.com/office/drawing/2014/main" id="{AE02F4FD-D8F7-76CA-9A9A-069E14F66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582" y="3758712"/>
            <a:ext cx="468630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magine che contiene testo, schermata, Carattere&#10;&#10;Descrizione generata automaticamente">
            <a:extLst>
              <a:ext uri="{FF2B5EF4-FFF2-40B4-BE49-F238E27FC236}">
                <a16:creationId xmlns:a16="http://schemas.microsoft.com/office/drawing/2014/main" id="{9194627D-3263-048C-A40A-636AA16FDD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50" r="1732" b="1150"/>
          <a:stretch/>
        </p:blipFill>
        <p:spPr bwMode="auto">
          <a:xfrm>
            <a:off x="0" y="1276350"/>
            <a:ext cx="4286250" cy="308670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2CCD82C-8D76-B0DF-084C-EC129826F8D2}"/>
              </a:ext>
            </a:extLst>
          </p:cNvPr>
          <p:cNvGrpSpPr/>
          <p:nvPr/>
        </p:nvGrpSpPr>
        <p:grpSpPr>
          <a:xfrm>
            <a:off x="5954509" y="-35305"/>
            <a:ext cx="6237491" cy="3567037"/>
            <a:chOff x="5954509" y="-35305"/>
            <a:chExt cx="6237491" cy="3567037"/>
          </a:xfrm>
        </p:grpSpPr>
        <p:pic>
          <p:nvPicPr>
            <p:cNvPr id="15362" name="Picture 2">
              <a:extLst>
                <a:ext uri="{FF2B5EF4-FFF2-40B4-BE49-F238E27FC236}">
                  <a16:creationId xmlns:a16="http://schemas.microsoft.com/office/drawing/2014/main" id="{3FAB5DD2-6775-38E8-8110-E0AD9946CC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4509" y="-35305"/>
              <a:ext cx="6237491" cy="34980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DCD36C0-69B0-3A72-5B7B-4B179A7FC5F4}"/>
                </a:ext>
              </a:extLst>
            </p:cNvPr>
            <p:cNvSpPr/>
            <p:nvPr/>
          </p:nvSpPr>
          <p:spPr>
            <a:xfrm>
              <a:off x="11525718" y="-35305"/>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8" name="Rectangle 7">
              <a:extLst>
                <a:ext uri="{FF2B5EF4-FFF2-40B4-BE49-F238E27FC236}">
                  <a16:creationId xmlns:a16="http://schemas.microsoft.com/office/drawing/2014/main" id="{6B9BC5E9-B09F-B805-A255-42A195150288}"/>
                </a:ext>
              </a:extLst>
            </p:cNvPr>
            <p:cNvSpPr/>
            <p:nvPr/>
          </p:nvSpPr>
          <p:spPr>
            <a:xfrm>
              <a:off x="11525719" y="2872309"/>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236575276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866-F52F-1D63-6D0B-17F7B4ED3FE5}"/>
              </a:ext>
            </a:extLst>
          </p:cNvPr>
          <p:cNvSpPr>
            <a:spLocks noGrp="1"/>
          </p:cNvSpPr>
          <p:nvPr>
            <p:ph type="title"/>
          </p:nvPr>
        </p:nvSpPr>
        <p:spPr/>
        <p:txBody>
          <a:bodyPr/>
          <a:lstStyle/>
          <a:p>
            <a:r>
              <a:rPr lang="en-GB" dirty="0"/>
              <a:t>Importance of Code Reviews</a:t>
            </a:r>
          </a:p>
        </p:txBody>
      </p:sp>
      <p:sp>
        <p:nvSpPr>
          <p:cNvPr id="7" name="Text Placeholder 6">
            <a:extLst>
              <a:ext uri="{FF2B5EF4-FFF2-40B4-BE49-F238E27FC236}">
                <a16:creationId xmlns:a16="http://schemas.microsoft.com/office/drawing/2014/main" id="{563060CE-3C27-3E76-58A2-A60145F1CE32}"/>
              </a:ext>
            </a:extLst>
          </p:cNvPr>
          <p:cNvSpPr>
            <a:spLocks noGrp="1"/>
          </p:cNvSpPr>
          <p:nvPr>
            <p:ph type="body" sz="quarter" idx="12"/>
          </p:nvPr>
        </p:nvSpPr>
        <p:spPr/>
        <p:txBody>
          <a:bodyPr>
            <a:normAutofit fontScale="47500" lnSpcReduction="20000"/>
          </a:bodyPr>
          <a:lstStyle/>
          <a:p>
            <a:endParaRPr lang="en-GB"/>
          </a:p>
        </p:txBody>
      </p:sp>
      <p:pic>
        <p:nvPicPr>
          <p:cNvPr id="10242" name="Picture 2">
            <a:extLst>
              <a:ext uri="{FF2B5EF4-FFF2-40B4-BE49-F238E27FC236}">
                <a16:creationId xmlns:a16="http://schemas.microsoft.com/office/drawing/2014/main" id="{182492A4-4361-FD69-AB14-02B76B7D8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1938"/>
            <a:ext cx="6210128" cy="300803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540E804-44BE-0A60-A23E-0B2D8E232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976" y="3722112"/>
            <a:ext cx="7365023" cy="313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09201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0" name="Picture 8">
            <a:extLst>
              <a:ext uri="{FF2B5EF4-FFF2-40B4-BE49-F238E27FC236}">
                <a16:creationId xmlns:a16="http://schemas.microsoft.com/office/drawing/2014/main" id="{0C06277A-66D9-E5E6-F82B-3D46C2DD59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7"/>
          <a:stretch/>
        </p:blipFill>
        <p:spPr bwMode="auto">
          <a:xfrm>
            <a:off x="0" y="3811906"/>
            <a:ext cx="3283325" cy="164653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741E7BA-CA36-4656-AE03-9FF3DFE8E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610011" cy="3552488"/>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A58DEC15-633F-CA78-C598-B70CC1371F2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797"/>
          <a:stretch/>
        </p:blipFill>
        <p:spPr bwMode="auto">
          <a:xfrm>
            <a:off x="4953141" y="0"/>
            <a:ext cx="2762109" cy="230744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C97CB6F-9145-FAF7-B1C1-9CEA3C2D34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9570" y="1748341"/>
            <a:ext cx="4332430" cy="239623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75DF7D11-27DD-A977-08A1-1ED9525FD8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0761" y="4295775"/>
            <a:ext cx="5521113"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59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81CF899E-71AC-6548-AAFC-4A60D5EB504C}"/>
              </a:ext>
            </a:extLst>
          </p:cNvPr>
          <p:cNvSpPr txBox="1">
            <a:spLocks/>
          </p:cNvSpPr>
          <p:nvPr/>
        </p:nvSpPr>
        <p:spPr>
          <a:xfrm>
            <a:off x="11938000" y="6350000"/>
            <a:ext cx="254000" cy="254000"/>
          </a:xfrm>
          <a:prstGeom prst="rect">
            <a:avLst/>
          </a:prstGeom>
        </p:spPr>
        <p:txBody>
          <a:bodyPr/>
          <a:ls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fld id="{B502C9A5-716F-45E6-800B-D4D02CE26F90}" type="slidenum">
              <a:rPr lang="en-US" sz="1800"/>
              <a:pPr/>
              <a:t>3</a:t>
            </a:fld>
            <a:endParaRPr lang="en-US" sz="1800"/>
          </a:p>
        </p:txBody>
      </p:sp>
      <p:pic>
        <p:nvPicPr>
          <p:cNvPr id="19" name="Picture 2" descr="Estinzione dei dinosauri: le incertezze della scienza - Focus.it">
            <a:extLst>
              <a:ext uri="{FF2B5EF4-FFF2-40B4-BE49-F238E27FC236}">
                <a16:creationId xmlns:a16="http://schemas.microsoft.com/office/drawing/2014/main" id="{96B61727-7E11-2EE5-846E-5B9A161DA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9377" y="1305970"/>
            <a:ext cx="3839187" cy="21499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L'estinzione dei dinosauri - Stampa Reggiana">
            <a:extLst>
              <a:ext uri="{FF2B5EF4-FFF2-40B4-BE49-F238E27FC236}">
                <a16:creationId xmlns:a16="http://schemas.microsoft.com/office/drawing/2014/main" id="{B0349151-BABA-7AB9-DDF5-CE65EBD9D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1305970"/>
            <a:ext cx="3421833" cy="214467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B2807AA-BD1F-C513-E224-B368C6C14CD2}"/>
              </a:ext>
            </a:extLst>
          </p:cNvPr>
          <p:cNvSpPr txBox="1"/>
          <p:nvPr/>
        </p:nvSpPr>
        <p:spPr>
          <a:xfrm>
            <a:off x="522972" y="3858937"/>
            <a:ext cx="4802918" cy="507831"/>
          </a:xfrm>
          <a:prstGeom prst="rect">
            <a:avLst/>
          </a:prstGeom>
          <a:noFill/>
        </p:spPr>
        <p:txBody>
          <a:bodyPr wrap="none" rtlCol="0">
            <a:spAutoFit/>
          </a:bodyPr>
          <a:lstStyle/>
          <a:p>
            <a:r>
              <a:rPr lang="en-US" sz="2700"/>
              <a:t>When?   65 million years ago</a:t>
            </a:r>
          </a:p>
        </p:txBody>
      </p:sp>
      <p:sp>
        <p:nvSpPr>
          <p:cNvPr id="22" name="Plus Sign 21">
            <a:extLst>
              <a:ext uri="{FF2B5EF4-FFF2-40B4-BE49-F238E27FC236}">
                <a16:creationId xmlns:a16="http://schemas.microsoft.com/office/drawing/2014/main" id="{72EFC2DB-9227-E902-1CCC-5E05468A8AE0}"/>
              </a:ext>
            </a:extLst>
          </p:cNvPr>
          <p:cNvSpPr/>
          <p:nvPr/>
        </p:nvSpPr>
        <p:spPr>
          <a:xfrm>
            <a:off x="3828233" y="2130804"/>
            <a:ext cx="481144" cy="468384"/>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Equals 22">
            <a:extLst>
              <a:ext uri="{FF2B5EF4-FFF2-40B4-BE49-F238E27FC236}">
                <a16:creationId xmlns:a16="http://schemas.microsoft.com/office/drawing/2014/main" id="{EE3D7382-27F2-E325-009A-4A82C5F5DAB1}"/>
              </a:ext>
            </a:extLst>
          </p:cNvPr>
          <p:cNvSpPr/>
          <p:nvPr/>
        </p:nvSpPr>
        <p:spPr>
          <a:xfrm>
            <a:off x="8324733" y="2130804"/>
            <a:ext cx="380651" cy="468384"/>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24" name="TextBox 23">
            <a:extLst>
              <a:ext uri="{FF2B5EF4-FFF2-40B4-BE49-F238E27FC236}">
                <a16:creationId xmlns:a16="http://schemas.microsoft.com/office/drawing/2014/main" id="{92D2C058-38D3-6516-7483-F2A8B72D8A26}"/>
              </a:ext>
            </a:extLst>
          </p:cNvPr>
          <p:cNvSpPr txBox="1"/>
          <p:nvPr/>
        </p:nvSpPr>
        <p:spPr>
          <a:xfrm>
            <a:off x="8627551" y="1932028"/>
            <a:ext cx="2884531" cy="923330"/>
          </a:xfrm>
          <a:prstGeom prst="rect">
            <a:avLst/>
          </a:prstGeom>
          <a:noFill/>
        </p:spPr>
        <p:txBody>
          <a:bodyPr wrap="square" rtlCol="0">
            <a:spAutoFit/>
          </a:bodyPr>
          <a:lstStyle/>
          <a:p>
            <a:pPr algn="ctr"/>
            <a:r>
              <a:rPr lang="en-US" sz="2700" b="1" dirty="0">
                <a:solidFill>
                  <a:srgbClr val="FF0000"/>
                </a:solidFill>
              </a:rPr>
              <a:t>Decrease temperature</a:t>
            </a:r>
          </a:p>
        </p:txBody>
      </p:sp>
      <p:pic>
        <p:nvPicPr>
          <p:cNvPr id="25" name="Picture 8" descr="Gruppo di uomini delle caverne e di dinosauri del fumetto nella foresta |  Vettore Premium">
            <a:extLst>
              <a:ext uri="{FF2B5EF4-FFF2-40B4-BE49-F238E27FC236}">
                <a16:creationId xmlns:a16="http://schemas.microsoft.com/office/drawing/2014/main" id="{7F145BE7-8127-FB20-3073-8C96ED1BD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77" y="4296323"/>
            <a:ext cx="2718937" cy="18901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Fake Rode Inkt Stempel Stockvectorkunst en meer beelden van Kunstmatig -  iStock">
            <a:extLst>
              <a:ext uri="{FF2B5EF4-FFF2-40B4-BE49-F238E27FC236}">
                <a16:creationId xmlns:a16="http://schemas.microsoft.com/office/drawing/2014/main" id="{FB5F4A32-8C95-7110-3641-102F0417D02F}"/>
              </a:ext>
            </a:extLst>
          </p:cNvPr>
          <p:cNvPicPr>
            <a:picLocks noChangeAspect="1" noChangeArrowheads="1"/>
          </p:cNvPicPr>
          <p:nvPr/>
        </p:nvPicPr>
        <p:blipFill>
          <a:blip r:embed="rId6">
            <a:alphaModFix amt="49000"/>
            <a:extLst>
              <a:ext uri="{28A0092B-C50C-407E-A947-70E740481C1C}">
                <a14:useLocalDpi xmlns:a14="http://schemas.microsoft.com/office/drawing/2010/main" val="0"/>
              </a:ext>
            </a:extLst>
          </a:blip>
          <a:srcRect/>
          <a:stretch>
            <a:fillRect/>
          </a:stretch>
        </p:blipFill>
        <p:spPr bwMode="auto">
          <a:xfrm>
            <a:off x="539284" y="4441734"/>
            <a:ext cx="2880041" cy="16751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B2090F8-E373-794C-C3F5-6095D8EFFE83}"/>
              </a:ext>
            </a:extLst>
          </p:cNvPr>
          <p:cNvSpPr txBox="1"/>
          <p:nvPr/>
        </p:nvSpPr>
        <p:spPr>
          <a:xfrm>
            <a:off x="4309377" y="5309119"/>
            <a:ext cx="1196161" cy="507831"/>
          </a:xfrm>
          <a:prstGeom prst="rect">
            <a:avLst/>
          </a:prstGeom>
          <a:noFill/>
        </p:spPr>
        <p:txBody>
          <a:bodyPr wrap="none" rtlCol="0">
            <a:spAutoFit/>
          </a:bodyPr>
          <a:lstStyle/>
          <a:p>
            <a:r>
              <a:rPr lang="en-US" sz="2700"/>
              <a:t>Why? </a:t>
            </a:r>
          </a:p>
        </p:txBody>
      </p:sp>
      <p:pic>
        <p:nvPicPr>
          <p:cNvPr id="28" name="Picture 14" descr="Part 1: history of humanity. If you look every where on the internet… | by  Nguyen Henry | Medium">
            <a:extLst>
              <a:ext uri="{FF2B5EF4-FFF2-40B4-BE49-F238E27FC236}">
                <a16:creationId xmlns:a16="http://schemas.microsoft.com/office/drawing/2014/main" id="{29DB1DCC-D24A-E101-FEC6-B88960D8F1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9874" y="3617294"/>
            <a:ext cx="6597810" cy="27520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Nessuna descrizione della foto disponibile.">
            <a:extLst>
              <a:ext uri="{FF2B5EF4-FFF2-40B4-BE49-F238E27FC236}">
                <a16:creationId xmlns:a16="http://schemas.microsoft.com/office/drawing/2014/main" id="{508D6095-31C2-EF35-D5DE-D3FD158F3B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4058" y="76201"/>
            <a:ext cx="4009663" cy="34416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1AE793-D561-A461-4D02-04ACAA798AEB}"/>
              </a:ext>
            </a:extLst>
          </p:cNvPr>
          <p:cNvSpPr txBox="1">
            <a:spLocks/>
          </p:cNvSpPr>
          <p:nvPr/>
        </p:nvSpPr>
        <p:spPr>
          <a:xfrm>
            <a:off x="508000" y="725584"/>
            <a:ext cx="11171238" cy="752475"/>
          </a:xfrm>
          <a:prstGeom prst="rect">
            <a:avLst/>
          </a:prstGeom>
        </p:spPr>
        <p:txBody>
          <a:bodyPr/>
          <a:lstStyle>
            <a:lvl1pPr algn="l" defTabSz="1219170" rtl="0" eaLnBrk="1" latinLnBrk="0" hangingPunct="1">
              <a:lnSpc>
                <a:spcPct val="100000"/>
              </a:lnSpc>
              <a:spcBef>
                <a:spcPct val="0"/>
              </a:spcBef>
              <a:buNone/>
              <a:defRPr sz="2400" b="0" kern="1200" cap="none" baseline="0">
                <a:solidFill>
                  <a:schemeClr val="tx1"/>
                </a:solidFill>
                <a:latin typeface="ShellBold" panose="00000800000000000000" pitchFamily="50" charset="0"/>
                <a:ea typeface="+mj-ea"/>
                <a:cs typeface="+mj-cs"/>
              </a:defRPr>
            </a:lvl1pPr>
          </a:lstStyle>
          <a:p>
            <a:r>
              <a:rPr lang="en-GB" dirty="0"/>
              <a:t>Nugget of wisdom (Uncle Bob)</a:t>
            </a:r>
          </a:p>
        </p:txBody>
      </p:sp>
    </p:spTree>
    <p:extLst>
      <p:ext uri="{BB962C8B-B14F-4D97-AF65-F5344CB8AC3E}">
        <p14:creationId xmlns:p14="http://schemas.microsoft.com/office/powerpoint/2010/main" val="1527710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80">
                                          <p:stCondLst>
                                            <p:cond delay="0"/>
                                          </p:stCondLst>
                                        </p:cTn>
                                        <p:tgtEl>
                                          <p:spTgt spid="26"/>
                                        </p:tgtEl>
                                      </p:cBhvr>
                                    </p:animEffect>
                                    <p:anim calcmode="lin" valueType="num">
                                      <p:cBhvr>
                                        <p:cTn id="2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3" dur="26">
                                          <p:stCondLst>
                                            <p:cond delay="650"/>
                                          </p:stCondLst>
                                        </p:cTn>
                                        <p:tgtEl>
                                          <p:spTgt spid="26"/>
                                        </p:tgtEl>
                                      </p:cBhvr>
                                      <p:to x="100000" y="60000"/>
                                    </p:animScale>
                                    <p:animScale>
                                      <p:cBhvr>
                                        <p:cTn id="34" dur="166" decel="50000">
                                          <p:stCondLst>
                                            <p:cond delay="676"/>
                                          </p:stCondLst>
                                        </p:cTn>
                                        <p:tgtEl>
                                          <p:spTgt spid="26"/>
                                        </p:tgtEl>
                                      </p:cBhvr>
                                      <p:to x="100000" y="100000"/>
                                    </p:animScale>
                                    <p:animScale>
                                      <p:cBhvr>
                                        <p:cTn id="35" dur="26">
                                          <p:stCondLst>
                                            <p:cond delay="1312"/>
                                          </p:stCondLst>
                                        </p:cTn>
                                        <p:tgtEl>
                                          <p:spTgt spid="26"/>
                                        </p:tgtEl>
                                      </p:cBhvr>
                                      <p:to x="100000" y="80000"/>
                                    </p:animScale>
                                    <p:animScale>
                                      <p:cBhvr>
                                        <p:cTn id="36" dur="166" decel="50000">
                                          <p:stCondLst>
                                            <p:cond delay="1338"/>
                                          </p:stCondLst>
                                        </p:cTn>
                                        <p:tgtEl>
                                          <p:spTgt spid="26"/>
                                        </p:tgtEl>
                                      </p:cBhvr>
                                      <p:to x="100000" y="100000"/>
                                    </p:animScale>
                                    <p:animScale>
                                      <p:cBhvr>
                                        <p:cTn id="37" dur="26">
                                          <p:stCondLst>
                                            <p:cond delay="1642"/>
                                          </p:stCondLst>
                                        </p:cTn>
                                        <p:tgtEl>
                                          <p:spTgt spid="26"/>
                                        </p:tgtEl>
                                      </p:cBhvr>
                                      <p:to x="100000" y="90000"/>
                                    </p:animScale>
                                    <p:animScale>
                                      <p:cBhvr>
                                        <p:cTn id="38" dur="166" decel="50000">
                                          <p:stCondLst>
                                            <p:cond delay="1668"/>
                                          </p:stCondLst>
                                        </p:cTn>
                                        <p:tgtEl>
                                          <p:spTgt spid="26"/>
                                        </p:tgtEl>
                                      </p:cBhvr>
                                      <p:to x="100000" y="100000"/>
                                    </p:animScale>
                                    <p:animScale>
                                      <p:cBhvr>
                                        <p:cTn id="39" dur="26">
                                          <p:stCondLst>
                                            <p:cond delay="1808"/>
                                          </p:stCondLst>
                                        </p:cTn>
                                        <p:tgtEl>
                                          <p:spTgt spid="26"/>
                                        </p:tgtEl>
                                      </p:cBhvr>
                                      <p:to x="100000" y="95000"/>
                                    </p:animScale>
                                    <p:animScale>
                                      <p:cBhvr>
                                        <p:cTn id="40" dur="166" decel="50000">
                                          <p:stCondLst>
                                            <p:cond delay="1834"/>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AF01F3B-D7B6-2190-A8E0-5DDCF86D01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08"/>
          <a:stretch/>
        </p:blipFill>
        <p:spPr bwMode="auto">
          <a:xfrm>
            <a:off x="0" y="1"/>
            <a:ext cx="3798277" cy="297253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9153B64-DA1C-7093-36A6-A19BA5CDA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208" y="158993"/>
            <a:ext cx="5635882" cy="281353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8FEDA56E-B136-7C78-13FE-F8C2F3AE0B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7" y="3222382"/>
            <a:ext cx="7280030" cy="359963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EA092E92-9F23-E77E-FFDE-8CD7F9C66D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860"/>
          <a:stretch/>
        </p:blipFill>
        <p:spPr bwMode="auto">
          <a:xfrm>
            <a:off x="8115097" y="3826306"/>
            <a:ext cx="3903987" cy="303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01139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AD9BD5F6-1BD6-2FE3-702C-159F5F81C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331" y="1219"/>
            <a:ext cx="6768230" cy="275368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B2099D2-C0FB-5576-4C4E-17ADCBD4B3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950" y="5898456"/>
            <a:ext cx="2859000" cy="766732"/>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6345C1BC-F031-4CFF-CBBF-914E8E2BF2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0284" y="2906101"/>
            <a:ext cx="6434277" cy="395189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7F3160B-E3B6-0078-8495-5FD80788CD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122909"/>
            <a:ext cx="6231900" cy="209028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101B83F-7E08-F41B-B13D-DE19EE577AA8}"/>
              </a:ext>
            </a:extLst>
          </p:cNvPr>
          <p:cNvGrpSpPr/>
          <p:nvPr/>
        </p:nvGrpSpPr>
        <p:grpSpPr>
          <a:xfrm>
            <a:off x="0" y="0"/>
            <a:ext cx="4607169" cy="3694341"/>
            <a:chOff x="0" y="0"/>
            <a:chExt cx="4607169" cy="3694341"/>
          </a:xfrm>
        </p:grpSpPr>
        <p:grpSp>
          <p:nvGrpSpPr>
            <p:cNvPr id="9" name="Group 8">
              <a:extLst>
                <a:ext uri="{FF2B5EF4-FFF2-40B4-BE49-F238E27FC236}">
                  <a16:creationId xmlns:a16="http://schemas.microsoft.com/office/drawing/2014/main" id="{73C53581-BB69-0F4E-2D0B-7610F1205D0F}"/>
                </a:ext>
              </a:extLst>
            </p:cNvPr>
            <p:cNvGrpSpPr/>
            <p:nvPr/>
          </p:nvGrpSpPr>
          <p:grpSpPr>
            <a:xfrm>
              <a:off x="0" y="0"/>
              <a:ext cx="4607169" cy="3383417"/>
              <a:chOff x="0" y="0"/>
              <a:chExt cx="4607169" cy="3383417"/>
            </a:xfrm>
          </p:grpSpPr>
          <p:pic>
            <p:nvPicPr>
              <p:cNvPr id="12290" name="Picture 2">
                <a:extLst>
                  <a:ext uri="{FF2B5EF4-FFF2-40B4-BE49-F238E27FC236}">
                    <a16:creationId xmlns:a16="http://schemas.microsoft.com/office/drawing/2014/main" id="{F4E322D8-0FC5-9627-D130-4BF774CBA0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125"/>
              <a:stretch/>
            </p:blipFill>
            <p:spPr bwMode="auto">
              <a:xfrm>
                <a:off x="8793" y="0"/>
                <a:ext cx="4598376" cy="338341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ED07817-C1CD-81CE-1FA1-7422A62F3B75}"/>
                  </a:ext>
                </a:extLst>
              </p:cNvPr>
              <p:cNvSpPr/>
              <p:nvPr/>
            </p:nvSpPr>
            <p:spPr>
              <a:xfrm>
                <a:off x="0" y="580957"/>
                <a:ext cx="666281" cy="2541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
          <p:nvSpPr>
            <p:cNvPr id="10" name="Rectangle 9">
              <a:extLst>
                <a:ext uri="{FF2B5EF4-FFF2-40B4-BE49-F238E27FC236}">
                  <a16:creationId xmlns:a16="http://schemas.microsoft.com/office/drawing/2014/main" id="{EEEBAD3E-3AB4-C042-C9C5-EDCDBF523FEA}"/>
                </a:ext>
              </a:extLst>
            </p:cNvPr>
            <p:cNvSpPr/>
            <p:nvPr/>
          </p:nvSpPr>
          <p:spPr>
            <a:xfrm>
              <a:off x="136724" y="3034918"/>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230570619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a:extLst>
              <a:ext uri="{FF2B5EF4-FFF2-40B4-BE49-F238E27FC236}">
                <a16:creationId xmlns:a16="http://schemas.microsoft.com/office/drawing/2014/main" id="{55A29ECA-E5A8-EE33-9628-01A4EB70D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859" y="5586"/>
            <a:ext cx="7716141" cy="356732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A4028359-40B5-A4D0-185E-923307422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469" y="3298333"/>
            <a:ext cx="6298955" cy="35549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2BA8770-3EB4-8A71-AC72-02A6AE814775}"/>
              </a:ext>
            </a:extLst>
          </p:cNvPr>
          <p:cNvGrpSpPr/>
          <p:nvPr/>
        </p:nvGrpSpPr>
        <p:grpSpPr>
          <a:xfrm>
            <a:off x="0" y="0"/>
            <a:ext cx="4179984" cy="3285088"/>
            <a:chOff x="0" y="0"/>
            <a:chExt cx="4179984" cy="3285088"/>
          </a:xfrm>
        </p:grpSpPr>
        <p:pic>
          <p:nvPicPr>
            <p:cNvPr id="13314" name="Picture 2">
              <a:extLst>
                <a:ext uri="{FF2B5EF4-FFF2-40B4-BE49-F238E27FC236}">
                  <a16:creationId xmlns:a16="http://schemas.microsoft.com/office/drawing/2014/main" id="{5487B66E-8C75-CF2C-E67C-A81382618E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94"/>
            <a:stretch/>
          </p:blipFill>
          <p:spPr bwMode="auto">
            <a:xfrm>
              <a:off x="0" y="0"/>
              <a:ext cx="4179984" cy="32850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29EC8E3-6DE6-5854-C3F4-1EF5E69A8F9D}"/>
                </a:ext>
              </a:extLst>
            </p:cNvPr>
            <p:cNvSpPr/>
            <p:nvPr/>
          </p:nvSpPr>
          <p:spPr>
            <a:xfrm>
              <a:off x="0" y="553915"/>
              <a:ext cx="447675" cy="2541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191871006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34B942B4-F9FD-CAD8-6F5D-8362A28E47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03"/>
          <a:stretch/>
        </p:blipFill>
        <p:spPr bwMode="auto">
          <a:xfrm>
            <a:off x="0" y="0"/>
            <a:ext cx="4343400" cy="350338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95CC4617-EDBB-22B6-A89B-46F7C653E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445" y="0"/>
            <a:ext cx="7394555" cy="380511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E3F02DC7-3025-BB93-03D3-0D2337BE3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9784" y="3983752"/>
            <a:ext cx="6002215" cy="2894037"/>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7358D4AB-27DF-BCFF-C2EA-BEDD8E93AA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611"/>
          <a:stretch/>
        </p:blipFill>
        <p:spPr bwMode="auto">
          <a:xfrm>
            <a:off x="0" y="4144579"/>
            <a:ext cx="4510454" cy="27026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095327F2-E38A-67E3-D1CC-F5C7145AC0C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2373" y="3346481"/>
            <a:ext cx="4065220" cy="109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25320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829BDCC3-D704-45E9-6408-FD1B2EE7CF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39"/>
          <a:stretch/>
        </p:blipFill>
        <p:spPr bwMode="auto">
          <a:xfrm>
            <a:off x="5697625" y="3429000"/>
            <a:ext cx="649437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E3B70371-30DF-B87B-D94F-D216C07878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37"/>
          <a:stretch/>
        </p:blipFill>
        <p:spPr bwMode="auto">
          <a:xfrm>
            <a:off x="0" y="0"/>
            <a:ext cx="5969977" cy="3875181"/>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34AA2988-58DF-B404-E0F0-903D42DBCF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519" t="21793"/>
          <a:stretch/>
        </p:blipFill>
        <p:spPr bwMode="auto">
          <a:xfrm>
            <a:off x="6796454" y="0"/>
            <a:ext cx="5395545" cy="251821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D977030A-1A76-CEB2-100B-06F045B542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870939"/>
            <a:ext cx="5204856" cy="198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33946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48245E26-2D4B-49BC-F369-EFC40977F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6902045" cy="350813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2ECDB11B-3F49-8A01-D9D1-C6A94BBA4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725" y="3187459"/>
            <a:ext cx="7523285" cy="367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86260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A8FA-31F9-4E00-B84E-C8F66E9D0CE9}"/>
              </a:ext>
            </a:extLst>
          </p:cNvPr>
          <p:cNvSpPr>
            <a:spLocks noGrp="1"/>
          </p:cNvSpPr>
          <p:nvPr>
            <p:ph type="title"/>
          </p:nvPr>
        </p:nvSpPr>
        <p:spPr/>
        <p:txBody>
          <a:bodyPr/>
          <a:lstStyle/>
          <a:p>
            <a:r>
              <a:rPr lang="en-GB" dirty="0"/>
              <a:t>Right tool for the job</a:t>
            </a:r>
            <a:br>
              <a:rPr lang="en-GB" dirty="0"/>
            </a:br>
            <a:br>
              <a:rPr lang="en-GB" dirty="0"/>
            </a:br>
            <a:r>
              <a:rPr lang="en-GB" dirty="0"/>
              <a:t>High signal to noise ratio</a:t>
            </a:r>
            <a:br>
              <a:rPr lang="en-GB" dirty="0"/>
            </a:br>
            <a:br>
              <a:rPr lang="en-GB" dirty="0"/>
            </a:br>
            <a:r>
              <a:rPr lang="en-GB" dirty="0"/>
              <a:t>Self-documenting</a:t>
            </a:r>
          </a:p>
        </p:txBody>
      </p:sp>
      <p:sp>
        <p:nvSpPr>
          <p:cNvPr id="3" name="Text Placeholder 2">
            <a:extLst>
              <a:ext uri="{FF2B5EF4-FFF2-40B4-BE49-F238E27FC236}">
                <a16:creationId xmlns:a16="http://schemas.microsoft.com/office/drawing/2014/main" id="{E0AFB557-EC6D-446D-A273-F45A2C84D98F}"/>
              </a:ext>
            </a:extLst>
          </p:cNvPr>
          <p:cNvSpPr>
            <a:spLocks noGrp="1"/>
          </p:cNvSpPr>
          <p:nvPr>
            <p:ph type="body" idx="1"/>
          </p:nvPr>
        </p:nvSpPr>
        <p:spPr/>
        <p:txBody>
          <a:bodyPr/>
          <a:lstStyle/>
          <a:p>
            <a:r>
              <a:rPr lang="en-US" dirty="0"/>
              <a:t>Clean Code Principles</a:t>
            </a:r>
          </a:p>
        </p:txBody>
      </p:sp>
      <p:sp>
        <p:nvSpPr>
          <p:cNvPr id="4" name="Text Placeholder 3">
            <a:extLst>
              <a:ext uri="{FF2B5EF4-FFF2-40B4-BE49-F238E27FC236}">
                <a16:creationId xmlns:a16="http://schemas.microsoft.com/office/drawing/2014/main" id="{166B2187-81AF-4BED-9856-CE7744ECF46A}"/>
              </a:ext>
            </a:extLst>
          </p:cNvPr>
          <p:cNvSpPr>
            <a:spLocks noGrp="1"/>
          </p:cNvSpPr>
          <p:nvPr>
            <p:ph type="body" sz="quarter" idx="13"/>
          </p:nvPr>
        </p:nvSpPr>
        <p:spPr/>
        <p:txBody>
          <a:bodyPr>
            <a:normAutofit lnSpcReduction="10000"/>
          </a:bodyPr>
          <a:lstStyle/>
          <a:p>
            <a:r>
              <a:rPr lang="en-GB" dirty="0"/>
              <a:t>1</a:t>
            </a:r>
          </a:p>
        </p:txBody>
      </p:sp>
    </p:spTree>
    <p:extLst>
      <p:ext uri="{BB962C8B-B14F-4D97-AF65-F5344CB8AC3E}">
        <p14:creationId xmlns:p14="http://schemas.microsoft.com/office/powerpoint/2010/main" val="176353669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C693-2920-B4B5-4E05-024292A49F55}"/>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7A047A0A-13C5-BB31-B573-C76991DE5C4E}"/>
              </a:ext>
            </a:extLst>
          </p:cNvPr>
          <p:cNvSpPr>
            <a:spLocks noGrp="1"/>
          </p:cNvSpPr>
          <p:nvPr>
            <p:ph type="body" idx="1"/>
          </p:nvPr>
        </p:nvSpPr>
        <p:spPr/>
        <p:txBody>
          <a:bodyPr/>
          <a:lstStyle/>
          <a:p>
            <a:r>
              <a:rPr lang="en-GB" sz="2000" i="1" dirty="0"/>
              <a:t>Right tool for the job</a:t>
            </a:r>
          </a:p>
        </p:txBody>
      </p:sp>
      <p:sp>
        <p:nvSpPr>
          <p:cNvPr id="4" name="Text Placeholder 3">
            <a:extLst>
              <a:ext uri="{FF2B5EF4-FFF2-40B4-BE49-F238E27FC236}">
                <a16:creationId xmlns:a16="http://schemas.microsoft.com/office/drawing/2014/main" id="{7D6B26F6-4EAA-F11E-B52D-D5CA47BC6D4D}"/>
              </a:ext>
            </a:extLst>
          </p:cNvPr>
          <p:cNvSpPr>
            <a:spLocks noGrp="1"/>
          </p:cNvSpPr>
          <p:nvPr>
            <p:ph type="body" sz="quarter" idx="13"/>
          </p:nvPr>
        </p:nvSpPr>
        <p:spPr/>
        <p:txBody>
          <a:bodyPr>
            <a:normAutofit lnSpcReduction="10000"/>
          </a:bodyPr>
          <a:lstStyle/>
          <a:p>
            <a:r>
              <a:rPr lang="en-GB" dirty="0"/>
              <a:t>1.1</a:t>
            </a:r>
          </a:p>
        </p:txBody>
      </p:sp>
    </p:spTree>
    <p:extLst>
      <p:ext uri="{BB962C8B-B14F-4D97-AF65-F5344CB8AC3E}">
        <p14:creationId xmlns:p14="http://schemas.microsoft.com/office/powerpoint/2010/main" val="237381960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170B202-78B5-4FCD-8A13-C4C5131AB684}"/>
              </a:ext>
            </a:extLst>
          </p:cNvPr>
          <p:cNvSpPr>
            <a:spLocks noGrp="1"/>
          </p:cNvSpPr>
          <p:nvPr>
            <p:ph type="body" sz="quarter" idx="12"/>
          </p:nvPr>
        </p:nvSpPr>
        <p:spPr/>
        <p:txBody>
          <a:bodyPr>
            <a:normAutofit fontScale="47500" lnSpcReduction="20000"/>
          </a:bodyPr>
          <a:lstStyle/>
          <a:p>
            <a:endParaRPr lang="en-GB"/>
          </a:p>
        </p:txBody>
      </p:sp>
      <p:pic>
        <p:nvPicPr>
          <p:cNvPr id="6148" name="Picture 4">
            <a:extLst>
              <a:ext uri="{FF2B5EF4-FFF2-40B4-BE49-F238E27FC236}">
                <a16:creationId xmlns:a16="http://schemas.microsoft.com/office/drawing/2014/main" id="{2E264EDE-3978-CCF3-D2D6-F53F57766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425" y="-4761"/>
            <a:ext cx="5362575" cy="37455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A5F50A9B-1C37-DD44-A58A-9ADD0A295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989" y="3680296"/>
            <a:ext cx="3733801" cy="317770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3320ED8-3308-59AC-9466-7B6830D98C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8306" y="3050678"/>
            <a:ext cx="4838700" cy="376280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C6326DE-B921-46A8-D4FB-79D37D062F5C}"/>
              </a:ext>
            </a:extLst>
          </p:cNvPr>
          <p:cNvGrpSpPr/>
          <p:nvPr/>
        </p:nvGrpSpPr>
        <p:grpSpPr>
          <a:xfrm>
            <a:off x="0" y="-4761"/>
            <a:ext cx="6091135" cy="3846999"/>
            <a:chOff x="0" y="-4761"/>
            <a:chExt cx="6091135" cy="3846999"/>
          </a:xfrm>
        </p:grpSpPr>
        <p:pic>
          <p:nvPicPr>
            <p:cNvPr id="6146" name="Picture 2">
              <a:extLst>
                <a:ext uri="{FF2B5EF4-FFF2-40B4-BE49-F238E27FC236}">
                  <a16:creationId xmlns:a16="http://schemas.microsoft.com/office/drawing/2014/main" id="{25791499-A869-D3CA-2E97-141F68865E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61"/>
              <a:ext cx="5819205" cy="37576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A2AD9CB-D5BF-AEF7-9BC1-0ACB336942D5}"/>
                </a:ext>
              </a:extLst>
            </p:cNvPr>
            <p:cNvSpPr/>
            <p:nvPr/>
          </p:nvSpPr>
          <p:spPr>
            <a:xfrm>
              <a:off x="5424854" y="3182815"/>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30236584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C693-2920-B4B5-4E05-024292A49F55}"/>
              </a:ext>
            </a:extLst>
          </p:cNvPr>
          <p:cNvSpPr>
            <a:spLocks noGrp="1"/>
          </p:cNvSpPr>
          <p:nvPr>
            <p:ph type="title"/>
          </p:nvPr>
        </p:nvSpPr>
        <p:spPr>
          <a:xfrm>
            <a:off x="763200" y="2364418"/>
            <a:ext cx="6397451" cy="1362075"/>
          </a:xfrm>
        </p:spPr>
        <p:txBody>
          <a:bodyPr>
            <a:normAutofit fontScale="90000"/>
          </a:bodyPr>
          <a:lstStyle/>
          <a:p>
            <a:pPr>
              <a:lnSpc>
                <a:spcPts val="1200"/>
              </a:lnSpc>
              <a:spcBef>
                <a:spcPts val="600"/>
              </a:spcBef>
            </a:pPr>
            <a:r>
              <a:rPr lang="en-GB" dirty="0"/>
              <a:t>Naming Convection</a:t>
            </a:r>
            <a:br>
              <a:rPr lang="en-GB" dirty="0"/>
            </a:br>
            <a:br>
              <a:rPr lang="en-GB" dirty="0"/>
            </a:br>
            <a:r>
              <a:rPr lang="en-GB" dirty="0"/>
              <a:t>Booleans</a:t>
            </a:r>
            <a:br>
              <a:rPr lang="en-GB" dirty="0"/>
            </a:br>
            <a:br>
              <a:rPr lang="en-GB" dirty="0"/>
            </a:br>
            <a:r>
              <a:rPr lang="en-GB" dirty="0"/>
              <a:t>Complex conditionals</a:t>
            </a:r>
            <a:br>
              <a:rPr lang="en-GB" dirty="0"/>
            </a:br>
            <a:br>
              <a:rPr lang="en-GB" dirty="0"/>
            </a:br>
            <a:r>
              <a:rPr lang="en-GB" dirty="0"/>
              <a:t>Function</a:t>
            </a:r>
            <a:br>
              <a:rPr lang="en-GB" dirty="0"/>
            </a:br>
            <a:br>
              <a:rPr lang="en-GB" dirty="0"/>
            </a:br>
            <a:r>
              <a:rPr lang="en-GB" dirty="0"/>
              <a:t>Exceptions</a:t>
            </a:r>
            <a:br>
              <a:rPr lang="en-GB" dirty="0"/>
            </a:br>
            <a:br>
              <a:rPr lang="en-GB" dirty="0"/>
            </a:br>
            <a:r>
              <a:rPr lang="en-GB" dirty="0"/>
              <a:t>Classes</a:t>
            </a:r>
            <a:br>
              <a:rPr lang="en-GB" dirty="0"/>
            </a:br>
            <a:br>
              <a:rPr lang="en-GB" dirty="0"/>
            </a:br>
            <a:br>
              <a:rPr lang="en-GB" dirty="0"/>
            </a:br>
            <a:endParaRPr lang="en-GB" dirty="0"/>
          </a:p>
        </p:txBody>
      </p:sp>
      <p:sp>
        <p:nvSpPr>
          <p:cNvPr id="3" name="Text Placeholder 2">
            <a:extLst>
              <a:ext uri="{FF2B5EF4-FFF2-40B4-BE49-F238E27FC236}">
                <a16:creationId xmlns:a16="http://schemas.microsoft.com/office/drawing/2014/main" id="{7A047A0A-13C5-BB31-B573-C76991DE5C4E}"/>
              </a:ext>
            </a:extLst>
          </p:cNvPr>
          <p:cNvSpPr>
            <a:spLocks noGrp="1"/>
          </p:cNvSpPr>
          <p:nvPr>
            <p:ph type="body" idx="1"/>
          </p:nvPr>
        </p:nvSpPr>
        <p:spPr/>
        <p:txBody>
          <a:bodyPr/>
          <a:lstStyle/>
          <a:p>
            <a:r>
              <a:rPr lang="en-US" sz="2000" i="1" dirty="0"/>
              <a:t>High signal to noise ratio</a:t>
            </a:r>
            <a:endParaRPr lang="en-GB" sz="2000" i="1" dirty="0"/>
          </a:p>
        </p:txBody>
      </p:sp>
      <p:sp>
        <p:nvSpPr>
          <p:cNvPr id="4" name="Text Placeholder 3">
            <a:extLst>
              <a:ext uri="{FF2B5EF4-FFF2-40B4-BE49-F238E27FC236}">
                <a16:creationId xmlns:a16="http://schemas.microsoft.com/office/drawing/2014/main" id="{7D6B26F6-4EAA-F11E-B52D-D5CA47BC6D4D}"/>
              </a:ext>
            </a:extLst>
          </p:cNvPr>
          <p:cNvSpPr>
            <a:spLocks noGrp="1"/>
          </p:cNvSpPr>
          <p:nvPr>
            <p:ph type="body" sz="quarter" idx="13"/>
          </p:nvPr>
        </p:nvSpPr>
        <p:spPr/>
        <p:txBody>
          <a:bodyPr>
            <a:normAutofit lnSpcReduction="10000"/>
          </a:bodyPr>
          <a:lstStyle/>
          <a:p>
            <a:r>
              <a:rPr lang="en-GB" dirty="0"/>
              <a:t>1.2</a:t>
            </a:r>
          </a:p>
        </p:txBody>
      </p:sp>
    </p:spTree>
    <p:extLst>
      <p:ext uri="{BB962C8B-B14F-4D97-AF65-F5344CB8AC3E}">
        <p14:creationId xmlns:p14="http://schemas.microsoft.com/office/powerpoint/2010/main" val="247751424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07F373-F651-F15E-CCF6-15970C99C3DD}"/>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2161442" y="3470324"/>
            <a:ext cx="6929804" cy="33876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9170B202-78B5-4FCD-8A13-C4C5131AB684}"/>
              </a:ext>
            </a:extLst>
          </p:cNvPr>
          <p:cNvSpPr>
            <a:spLocks noGrp="1"/>
          </p:cNvSpPr>
          <p:nvPr>
            <p:ph type="body" sz="quarter" idx="12"/>
          </p:nvPr>
        </p:nvSpPr>
        <p:spPr/>
        <p:txBody>
          <a:bodyPr>
            <a:normAutofit fontScale="47500" lnSpcReduction="20000"/>
          </a:bodyPr>
          <a:lstStyle/>
          <a:p>
            <a:endParaRPr lang="en-GB"/>
          </a:p>
        </p:txBody>
      </p:sp>
      <p:pic>
        <p:nvPicPr>
          <p:cNvPr id="2050" name="Picture 2">
            <a:extLst>
              <a:ext uri="{FF2B5EF4-FFF2-40B4-BE49-F238E27FC236}">
                <a16:creationId xmlns:a16="http://schemas.microsoft.com/office/drawing/2014/main" id="{B8FB352D-8CB8-2101-27C7-126D0D623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9" y="0"/>
            <a:ext cx="57658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8B89594-EF99-A3F9-29F6-76AE1B3F4C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6007" y="1"/>
            <a:ext cx="6471136" cy="323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9434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AF02A52-AF40-8725-DC64-E953D24A27BB}"/>
              </a:ext>
            </a:extLst>
          </p:cNvPr>
          <p:cNvSpPr>
            <a:spLocks noGrp="1"/>
          </p:cNvSpPr>
          <p:nvPr>
            <p:ph type="title"/>
          </p:nvPr>
        </p:nvSpPr>
        <p:spPr/>
        <p:txBody>
          <a:bodyPr/>
          <a:lstStyle/>
          <a:p>
            <a:r>
              <a:rPr lang="en-GB" dirty="0"/>
              <a:t>Naming Convection</a:t>
            </a:r>
          </a:p>
        </p:txBody>
      </p:sp>
      <p:sp>
        <p:nvSpPr>
          <p:cNvPr id="7" name="Text Placeholder 6">
            <a:extLst>
              <a:ext uri="{FF2B5EF4-FFF2-40B4-BE49-F238E27FC236}">
                <a16:creationId xmlns:a16="http://schemas.microsoft.com/office/drawing/2014/main" id="{9D63F63E-0DAF-6AA0-AF47-D9D4E807F9B0}"/>
              </a:ext>
            </a:extLst>
          </p:cNvPr>
          <p:cNvSpPr>
            <a:spLocks noGrp="1"/>
          </p:cNvSpPr>
          <p:nvPr>
            <p:ph type="body" sz="quarter" idx="12"/>
          </p:nvPr>
        </p:nvSpPr>
        <p:spPr/>
        <p:txBody>
          <a:bodyPr>
            <a:normAutofit fontScale="47500" lnSpcReduction="20000"/>
          </a:bodyPr>
          <a:lstStyle/>
          <a:p>
            <a:endParaRPr lang="en-GB"/>
          </a:p>
        </p:txBody>
      </p:sp>
      <p:pic>
        <p:nvPicPr>
          <p:cNvPr id="4098" name="Picture 2">
            <a:extLst>
              <a:ext uri="{FF2B5EF4-FFF2-40B4-BE49-F238E27FC236}">
                <a16:creationId xmlns:a16="http://schemas.microsoft.com/office/drawing/2014/main" id="{DC56BA9C-54C3-9055-B4B3-D70D06688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72878"/>
            <a:ext cx="4620126" cy="378512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0C61F10-DC31-213B-5FA5-D47005BEA51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851"/>
          <a:stretch/>
        </p:blipFill>
        <p:spPr bwMode="auto">
          <a:xfrm>
            <a:off x="8866439" y="1151910"/>
            <a:ext cx="3163590" cy="26225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090FF5-FBB7-E769-B7F3-BA9CF2C3C275}"/>
              </a:ext>
            </a:extLst>
          </p:cNvPr>
          <p:cNvSpPr txBox="1"/>
          <p:nvPr/>
        </p:nvSpPr>
        <p:spPr bwMode="auto">
          <a:xfrm>
            <a:off x="5109411" y="1965014"/>
            <a:ext cx="2371162" cy="996298"/>
          </a:xfrm>
          <a:prstGeom prst="rect">
            <a:avLst/>
          </a:prstGeom>
          <a:noFill/>
          <a:ln w="9525" algn="ctr">
            <a:noFill/>
            <a:miter lim="800000"/>
            <a:headEnd/>
            <a:tailEnd/>
          </a:ln>
        </p:spPr>
        <p:txBody>
          <a:bodyPr vert="horz" wrap="none" lIns="0" tIns="0" rIns="0" bIns="0" numCol="1" rtlCol="0" anchor="t" anchorCtr="0" compatLnSpc="1">
            <a:prstTxWarp prst="textNoShape">
              <a:avLst/>
            </a:prstTxWarp>
            <a:spAutoFit/>
          </a:bodyPr>
          <a:lstStyle/>
          <a:p>
            <a:pPr marL="201613" indent="-201613" defTabSz="357708">
              <a:lnSpc>
                <a:spcPct val="140000"/>
              </a:lnSpc>
              <a:buClr>
                <a:schemeClr val="accent2"/>
              </a:buClr>
              <a:buSzPct val="85000"/>
              <a:buFont typeface="Wingdings" panose="05000000000000000000" pitchFamily="2" charset="2"/>
              <a:buChar char=""/>
            </a:pPr>
            <a:r>
              <a:rPr lang="en-GB" sz="1600" dirty="0"/>
              <a:t>Avoid abbreviations</a:t>
            </a:r>
          </a:p>
          <a:p>
            <a:pPr marL="201613" indent="-201613" defTabSz="357708">
              <a:lnSpc>
                <a:spcPct val="140000"/>
              </a:lnSpc>
              <a:buClr>
                <a:schemeClr val="accent2"/>
              </a:buClr>
              <a:buSzPct val="85000"/>
              <a:buFont typeface="Wingdings" panose="05000000000000000000" pitchFamily="2" charset="2"/>
              <a:buChar char=""/>
            </a:pPr>
            <a:r>
              <a:rPr lang="en-GB" sz="1600" dirty="0"/>
              <a:t>Naming Warning Signs</a:t>
            </a:r>
          </a:p>
          <a:p>
            <a:pPr marL="201613" indent="-201613" defTabSz="357708">
              <a:lnSpc>
                <a:spcPct val="140000"/>
              </a:lnSpc>
              <a:buClr>
                <a:schemeClr val="accent2"/>
              </a:buClr>
              <a:buSzPct val="85000"/>
              <a:buFont typeface="Wingdings" panose="05000000000000000000" pitchFamily="2" charset="2"/>
              <a:buChar char=""/>
            </a:pPr>
            <a:r>
              <a:rPr lang="en-GB" sz="1600" dirty="0"/>
              <a:t>Follow Solid Principle</a:t>
            </a:r>
          </a:p>
        </p:txBody>
      </p:sp>
      <p:grpSp>
        <p:nvGrpSpPr>
          <p:cNvPr id="3" name="Group 2">
            <a:extLst>
              <a:ext uri="{FF2B5EF4-FFF2-40B4-BE49-F238E27FC236}">
                <a16:creationId xmlns:a16="http://schemas.microsoft.com/office/drawing/2014/main" id="{CE81E64A-84B4-F32C-E378-C19AE5891B45}"/>
              </a:ext>
            </a:extLst>
          </p:cNvPr>
          <p:cNvGrpSpPr/>
          <p:nvPr/>
        </p:nvGrpSpPr>
        <p:grpSpPr>
          <a:xfrm>
            <a:off x="5631331" y="3774416"/>
            <a:ext cx="5479012" cy="3083584"/>
            <a:chOff x="5631331" y="3774416"/>
            <a:chExt cx="5479012" cy="3083584"/>
          </a:xfrm>
        </p:grpSpPr>
        <p:pic>
          <p:nvPicPr>
            <p:cNvPr id="4100" name="Picture 4">
              <a:extLst>
                <a:ext uri="{FF2B5EF4-FFF2-40B4-BE49-F238E27FC236}">
                  <a16:creationId xmlns:a16="http://schemas.microsoft.com/office/drawing/2014/main" id="{5D847FA4-2FC9-7C2D-6E70-FCCBC58EB7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1331" y="3925616"/>
              <a:ext cx="5362073" cy="29323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38C63BD-6C8E-56E8-387F-19C60CA18596}"/>
                </a:ext>
              </a:extLst>
            </p:cNvPr>
            <p:cNvSpPr/>
            <p:nvPr/>
          </p:nvSpPr>
          <p:spPr>
            <a:xfrm>
              <a:off x="10444062" y="3774416"/>
              <a:ext cx="666281" cy="659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spTree>
    <p:extLst>
      <p:ext uri="{BB962C8B-B14F-4D97-AF65-F5344CB8AC3E}">
        <p14:creationId xmlns:p14="http://schemas.microsoft.com/office/powerpoint/2010/main" val="320998089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hell Colour Palette">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BF1EA51245AB49A71783F0F38DF4D6" ma:contentTypeVersion="14" ma:contentTypeDescription="Create a new document." ma:contentTypeScope="" ma:versionID="70d5f68e098e556e69eef5af65240d65">
  <xsd:schema xmlns:xsd="http://www.w3.org/2001/XMLSchema" xmlns:xs="http://www.w3.org/2001/XMLSchema" xmlns:p="http://schemas.microsoft.com/office/2006/metadata/properties" xmlns:ns3="87f8502d-189e-4c9c-875e-331feec5f9a1" xmlns:ns4="cb7fe216-e659-43dc-a504-3fd8b3c38b1a" targetNamespace="http://schemas.microsoft.com/office/2006/metadata/properties" ma:root="true" ma:fieldsID="d877eb9a43b5b70304893b4b4098591b" ns3:_="" ns4:_="">
    <xsd:import namespace="87f8502d-189e-4c9c-875e-331feec5f9a1"/>
    <xsd:import namespace="cb7fe216-e659-43dc-a504-3fd8b3c38b1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EventHashCode" minOccurs="0"/>
                <xsd:element ref="ns3:MediaServiceGenerationTime" minOccurs="0"/>
                <xsd:element ref="ns3:MediaServiceDateTaken" minOccurs="0"/>
                <xsd:element ref="ns3:MediaServiceAutoKeyPoints" minOccurs="0"/>
                <xsd:element ref="ns3:MediaServiceKeyPoints"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f8502d-189e-4c9c-875e-331feec5f9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b7fe216-e659-43dc-a504-3fd8b3c38b1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1F8F83-7E98-41C5-8585-125A70D4CCE6}">
  <ds:schemaRefs>
    <ds:schemaRef ds:uri="http://schemas.microsoft.com/sharepoint/v3/contenttype/forms"/>
  </ds:schemaRefs>
</ds:datastoreItem>
</file>

<file path=customXml/itemProps2.xml><?xml version="1.0" encoding="utf-8"?>
<ds:datastoreItem xmlns:ds="http://schemas.openxmlformats.org/officeDocument/2006/customXml" ds:itemID="{457447D0-00A1-4892-AF62-20D01C9FAF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f8502d-189e-4c9c-875e-331feec5f9a1"/>
    <ds:schemaRef ds:uri="cb7fe216-e659-43dc-a504-3fd8b3c38b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2FA71D-C630-4E24-A32E-8C4015CA93B8}">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cb7fe216-e659-43dc-a504-3fd8b3c38b1a"/>
    <ds:schemaRef ds:uri="87f8502d-189e-4c9c-875e-331feec5f9a1"/>
    <ds:schemaRef ds:uri="http://www.w3.org/XML/1998/namespace"/>
    <ds:schemaRef ds:uri="http://purl.org/dc/dcmityp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6493</TotalTime>
  <Words>1455</Words>
  <Application>Microsoft Office PowerPoint</Application>
  <PresentationFormat>Widescreen</PresentationFormat>
  <Paragraphs>103</Paragraphs>
  <Slides>35</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Calibri</vt:lpstr>
      <vt:lpstr>Open Sans</vt:lpstr>
      <vt:lpstr>Google Sans</vt:lpstr>
      <vt:lpstr>ShellMedium</vt:lpstr>
      <vt:lpstr>Wingdings</vt:lpstr>
      <vt:lpstr>ShellBold</vt:lpstr>
      <vt:lpstr>Calibri Light</vt:lpstr>
      <vt:lpstr>source-serif-pro</vt:lpstr>
      <vt:lpstr>Arial</vt:lpstr>
      <vt:lpstr>Office Theme</vt:lpstr>
      <vt:lpstr>Code quality</vt:lpstr>
      <vt:lpstr>Agenda</vt:lpstr>
      <vt:lpstr>PowerPoint Presentation</vt:lpstr>
      <vt:lpstr>Right tool for the job  High signal to noise ratio  Self-documenting</vt:lpstr>
      <vt:lpstr>PowerPoint Presentation</vt:lpstr>
      <vt:lpstr>PowerPoint Presentation</vt:lpstr>
      <vt:lpstr>Naming Convection  Booleans  Complex conditionals  Function  Exceptions  Classes   </vt:lpstr>
      <vt:lpstr>PowerPoint Presentation</vt:lpstr>
      <vt:lpstr>Naming Convection</vt:lpstr>
      <vt:lpstr>Booleans</vt:lpstr>
      <vt:lpstr>Complex conditionals</vt:lpstr>
      <vt:lpstr>PowerPoint Presentation</vt:lpstr>
      <vt:lpstr>Functions</vt:lpstr>
      <vt:lpstr>Exceptions</vt:lpstr>
      <vt:lpstr>Classes</vt:lpstr>
      <vt:lpstr>PowerPoint Presentation</vt:lpstr>
      <vt:lpstr> Comments  </vt:lpstr>
      <vt:lpstr>Comments</vt:lpstr>
      <vt:lpstr>Not in this presentation</vt:lpstr>
      <vt:lpstr>No time in this presentation</vt:lpstr>
      <vt:lpstr>Code metrics  Static testing</vt:lpstr>
      <vt:lpstr>PowerPoint Presentation</vt:lpstr>
      <vt:lpstr>PowerPoint Presentation</vt:lpstr>
      <vt:lpstr>Why is Testing Necessary?​ / Why is Code Review Necessary?  Root Cause Analysis  Importance of Code Reviews </vt:lpstr>
      <vt:lpstr>Why is Testing Necessary?​ / Why is Code Review Necessary?</vt:lpstr>
      <vt:lpstr>Why is Testing Necessary?​ / Why Code Review is Necessary?</vt:lpstr>
      <vt:lpstr>Root Cause Analysis</vt:lpstr>
      <vt:lpstr>Importance of Code Reviews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Shell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SAC and T2Z user documentation</dc:title>
  <dc:creator>Warners, Karin N GSNL-PTX/S/UB</dc:creator>
  <cp:lastModifiedBy>Cipriani, Ivan SITI-PTIY/CI</cp:lastModifiedBy>
  <cp:revision>50</cp:revision>
  <dcterms:created xsi:type="dcterms:W3CDTF">2021-05-19T14:02:59Z</dcterms:created>
  <dcterms:modified xsi:type="dcterms:W3CDTF">2024-06-09T10:26:23Z</dcterms:modified>
  <cp:category>Shell_IC: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WizKit Template Type">
    <vt:lpwstr>Widescreen</vt:lpwstr>
  </property>
  <property fmtid="{D5CDD505-2E9C-101B-9397-08002B2CF9AE}" pid="3" name="WizKit Template Version">
    <vt:i4>5</vt:i4>
  </property>
  <property fmtid="{D5CDD505-2E9C-101B-9397-08002B2CF9AE}" pid="4" name="ContentTypeId">
    <vt:lpwstr>0x01010079BF1EA51245AB49A71783F0F38DF4D6</vt:lpwstr>
  </property>
</Properties>
</file>